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14"/>
  </p:notesMasterIdLst>
  <p:sldIdLst>
    <p:sldId id="257" r:id="rId5"/>
    <p:sldId id="262" r:id="rId6"/>
    <p:sldId id="263" r:id="rId7"/>
    <p:sldId id="258" r:id="rId8"/>
    <p:sldId id="260" r:id="rId9"/>
    <p:sldId id="264" r:id="rId10"/>
    <p:sldId id="259" r:id="rId11"/>
    <p:sldId id="261" r:id="rId12"/>
    <p:sldId id="265" r:id="rId1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5" roundtripDataSignature="AMtx7mihf49c4U6MJQb2ZpPYmZcE0W/s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79FF3B-13C9-E1B4-759D-D7F9E9D53848}" v="930" dt="2025-01-15T11:16:33.356"/>
    <p1510:client id="{38AFEFB8-5196-92D2-DC49-71C012EE0330}" v="6" dt="2025-01-15T15:20:31.0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33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4048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240975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703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7842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986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animatie">
  <p:cSld name="Logo animati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fbeelding met wit&#10;&#10;Automatisch gegenereerde beschrijving"/>
          <p:cNvPicPr preferRelativeResize="0"/>
          <p:nvPr/>
        </p:nvPicPr>
        <p:blipFill rotWithShape="1">
          <a:blip r:embed="rId2">
            <a:alphaModFix/>
          </a:blip>
          <a:srcRect l="6" r="6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/>
          <p:nvPr/>
        </p:nvSpPr>
        <p:spPr>
          <a:xfrm>
            <a:off x="3810753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7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30597"/>
                </a:lnTo>
                <a:cubicBezTo>
                  <a:pt x="112400" y="733855"/>
                  <a:pt x="90408" y="735484"/>
                  <a:pt x="66788" y="735484"/>
                </a:cubicBezTo>
                <a:cubicBezTo>
                  <a:pt x="43168" y="735484"/>
                  <a:pt x="21177" y="733855"/>
                  <a:pt x="0" y="73059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5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"/>
          <p:cNvSpPr/>
          <p:nvPr/>
        </p:nvSpPr>
        <p:spPr>
          <a:xfrm>
            <a:off x="4298632" y="2768449"/>
            <a:ext cx="444711" cy="553852"/>
          </a:xfrm>
          <a:custGeom>
            <a:avLst/>
            <a:gdLst/>
            <a:ahLst/>
            <a:cxnLst/>
            <a:rect l="l" t="t" r="r" b="b"/>
            <a:pathLst>
              <a:path w="444711" h="553852" extrusionOk="0">
                <a:moveTo>
                  <a:pt x="431679" y="321723"/>
                </a:moveTo>
                <a:lnTo>
                  <a:pt x="140092" y="321723"/>
                </a:lnTo>
                <a:cubicBezTo>
                  <a:pt x="142536" y="360819"/>
                  <a:pt x="151495" y="390955"/>
                  <a:pt x="166970" y="412946"/>
                </a:cubicBezTo>
                <a:cubicBezTo>
                  <a:pt x="182446" y="434937"/>
                  <a:pt x="210138" y="446340"/>
                  <a:pt x="250048" y="446340"/>
                </a:cubicBezTo>
                <a:cubicBezTo>
                  <a:pt x="290773" y="446340"/>
                  <a:pt x="338013" y="434123"/>
                  <a:pt x="390955" y="410503"/>
                </a:cubicBezTo>
                <a:cubicBezTo>
                  <a:pt x="411317" y="431679"/>
                  <a:pt x="424349" y="459372"/>
                  <a:pt x="430050" y="493581"/>
                </a:cubicBezTo>
                <a:cubicBezTo>
                  <a:pt x="373851" y="533491"/>
                  <a:pt x="306248" y="553853"/>
                  <a:pt x="227242" y="553853"/>
                </a:cubicBezTo>
                <a:cubicBezTo>
                  <a:pt x="152309" y="553853"/>
                  <a:pt x="96110" y="531047"/>
                  <a:pt x="57829" y="484621"/>
                </a:cubicBezTo>
                <a:cubicBezTo>
                  <a:pt x="19548" y="438195"/>
                  <a:pt x="0" y="369778"/>
                  <a:pt x="0" y="279370"/>
                </a:cubicBezTo>
                <a:cubicBezTo>
                  <a:pt x="0" y="237016"/>
                  <a:pt x="4887" y="198735"/>
                  <a:pt x="14661" y="164527"/>
                </a:cubicBezTo>
                <a:cubicBezTo>
                  <a:pt x="24435" y="130318"/>
                  <a:pt x="39096" y="100997"/>
                  <a:pt x="57829" y="76562"/>
                </a:cubicBezTo>
                <a:cubicBezTo>
                  <a:pt x="76562" y="52127"/>
                  <a:pt x="100182" y="33394"/>
                  <a:pt x="127875" y="20362"/>
                </a:cubicBezTo>
                <a:cubicBezTo>
                  <a:pt x="155568" y="7330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2716"/>
                </a:cubicBezTo>
                <a:cubicBezTo>
                  <a:pt x="405616" y="83078"/>
                  <a:pt x="420277" y="106698"/>
                  <a:pt x="430050" y="134391"/>
                </a:cubicBezTo>
                <a:cubicBezTo>
                  <a:pt x="439824" y="162083"/>
                  <a:pt x="444711" y="191405"/>
                  <a:pt x="444711" y="223985"/>
                </a:cubicBezTo>
                <a:cubicBezTo>
                  <a:pt x="444711" y="241903"/>
                  <a:pt x="443897" y="258193"/>
                  <a:pt x="441453" y="274483"/>
                </a:cubicBezTo>
                <a:cubicBezTo>
                  <a:pt x="438195" y="290773"/>
                  <a:pt x="434937" y="306248"/>
                  <a:pt x="431679" y="321723"/>
                </a:cubicBezTo>
                <a:close/>
                <a:moveTo>
                  <a:pt x="228057" y="100182"/>
                </a:moveTo>
                <a:cubicBezTo>
                  <a:pt x="173486" y="100182"/>
                  <a:pt x="143350" y="141721"/>
                  <a:pt x="139278" y="224799"/>
                </a:cubicBezTo>
                <a:lnTo>
                  <a:pt x="314393" y="224799"/>
                </a:lnTo>
                <a:lnTo>
                  <a:pt x="314393" y="211767"/>
                </a:lnTo>
                <a:cubicBezTo>
                  <a:pt x="314393" y="177559"/>
                  <a:pt x="307062" y="150681"/>
                  <a:pt x="293216" y="130318"/>
                </a:cubicBezTo>
                <a:cubicBezTo>
                  <a:pt x="279370" y="109956"/>
                  <a:pt x="257379" y="100182"/>
                  <a:pt x="228057" y="100182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/>
          <p:nvPr/>
        </p:nvSpPr>
        <p:spPr>
          <a:xfrm>
            <a:off x="4827236" y="2775779"/>
            <a:ext cx="359189" cy="537562"/>
          </a:xfrm>
          <a:custGeom>
            <a:avLst/>
            <a:gdLst/>
            <a:ahLst/>
            <a:cxnLst/>
            <a:rect l="l" t="t" r="r" b="b"/>
            <a:pathLst>
              <a:path w="359189" h="537562" extrusionOk="0">
                <a:moveTo>
                  <a:pt x="0" y="71675"/>
                </a:moveTo>
                <a:cubicBezTo>
                  <a:pt x="2443" y="58643"/>
                  <a:pt x="8959" y="45611"/>
                  <a:pt x="17104" y="31765"/>
                </a:cubicBezTo>
                <a:cubicBezTo>
                  <a:pt x="26064" y="17919"/>
                  <a:pt x="35023" y="7331"/>
                  <a:pt x="43982" y="0"/>
                </a:cubicBezTo>
                <a:cubicBezTo>
                  <a:pt x="100997" y="7331"/>
                  <a:pt x="140092" y="39096"/>
                  <a:pt x="161269" y="95295"/>
                </a:cubicBezTo>
                <a:cubicBezTo>
                  <a:pt x="188147" y="32580"/>
                  <a:pt x="232944" y="1629"/>
                  <a:pt x="295660" y="1629"/>
                </a:cubicBezTo>
                <a:cubicBezTo>
                  <a:pt x="319280" y="1629"/>
                  <a:pt x="339642" y="4072"/>
                  <a:pt x="359190" y="8959"/>
                </a:cubicBezTo>
                <a:cubicBezTo>
                  <a:pt x="359190" y="58643"/>
                  <a:pt x="347787" y="100997"/>
                  <a:pt x="324981" y="137649"/>
                </a:cubicBezTo>
                <a:cubicBezTo>
                  <a:pt x="314393" y="134391"/>
                  <a:pt x="298103" y="131947"/>
                  <a:pt x="276112" y="130318"/>
                </a:cubicBezTo>
                <a:cubicBezTo>
                  <a:pt x="235387" y="130318"/>
                  <a:pt x="201993" y="152310"/>
                  <a:pt x="176744" y="195477"/>
                </a:cubicBezTo>
                <a:lnTo>
                  <a:pt x="176744" y="532676"/>
                </a:lnTo>
                <a:cubicBezTo>
                  <a:pt x="155568" y="535934"/>
                  <a:pt x="132762" y="537563"/>
                  <a:pt x="108327" y="537563"/>
                </a:cubicBezTo>
                <a:cubicBezTo>
                  <a:pt x="83892" y="537563"/>
                  <a:pt x="60272" y="535934"/>
                  <a:pt x="38281" y="532676"/>
                </a:cubicBezTo>
                <a:lnTo>
                  <a:pt x="38281" y="180817"/>
                </a:lnTo>
                <a:cubicBezTo>
                  <a:pt x="39096" y="130318"/>
                  <a:pt x="26064" y="93666"/>
                  <a:pt x="0" y="7167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5264617" y="2529803"/>
            <a:ext cx="454484" cy="785167"/>
          </a:xfrm>
          <a:custGeom>
            <a:avLst/>
            <a:gdLst/>
            <a:ahLst/>
            <a:cxnLst/>
            <a:rect l="l" t="t" r="r" b="b"/>
            <a:pathLst>
              <a:path w="454484" h="785167" extrusionOk="0">
                <a:moveTo>
                  <a:pt x="373036" y="574215"/>
                </a:moveTo>
                <a:lnTo>
                  <a:pt x="403987" y="656478"/>
                </a:lnTo>
                <a:cubicBezTo>
                  <a:pt x="419462" y="700461"/>
                  <a:pt x="436566" y="729783"/>
                  <a:pt x="454485" y="742814"/>
                </a:cubicBezTo>
                <a:cubicBezTo>
                  <a:pt x="430050" y="771321"/>
                  <a:pt x="399100" y="785168"/>
                  <a:pt x="361633" y="785168"/>
                </a:cubicBezTo>
                <a:cubicBezTo>
                  <a:pt x="340456" y="785168"/>
                  <a:pt x="324981" y="780281"/>
                  <a:pt x="314393" y="769692"/>
                </a:cubicBezTo>
                <a:cubicBezTo>
                  <a:pt x="303804" y="759918"/>
                  <a:pt x="294031" y="742000"/>
                  <a:pt x="285071" y="717565"/>
                </a:cubicBezTo>
                <a:lnTo>
                  <a:pt x="249234" y="620641"/>
                </a:lnTo>
                <a:cubicBezTo>
                  <a:pt x="240274" y="597021"/>
                  <a:pt x="229686" y="580731"/>
                  <a:pt x="219098" y="572586"/>
                </a:cubicBezTo>
                <a:cubicBezTo>
                  <a:pt x="208509" y="564441"/>
                  <a:pt x="195477" y="559554"/>
                  <a:pt x="180816" y="559554"/>
                </a:cubicBezTo>
                <a:cubicBezTo>
                  <a:pt x="166156" y="559554"/>
                  <a:pt x="149866" y="560369"/>
                  <a:pt x="133576" y="561998"/>
                </a:cubicBezTo>
                <a:lnTo>
                  <a:pt x="133576" y="777837"/>
                </a:lnTo>
                <a:cubicBezTo>
                  <a:pt x="112399" y="781095"/>
                  <a:pt x="90408" y="782724"/>
                  <a:pt x="66788" y="782724"/>
                </a:cubicBezTo>
                <a:cubicBezTo>
                  <a:pt x="43168" y="782724"/>
                  <a:pt x="21177" y="781095"/>
                  <a:pt x="0" y="777837"/>
                </a:cubicBezTo>
                <a:lnTo>
                  <a:pt x="0" y="7330"/>
                </a:lnTo>
                <a:lnTo>
                  <a:pt x="6516" y="0"/>
                </a:lnTo>
                <a:lnTo>
                  <a:pt x="60272" y="0"/>
                </a:lnTo>
                <a:cubicBezTo>
                  <a:pt x="87965" y="0"/>
                  <a:pt x="106698" y="6516"/>
                  <a:pt x="118101" y="19548"/>
                </a:cubicBezTo>
                <a:cubicBezTo>
                  <a:pt x="128689" y="32580"/>
                  <a:pt x="134391" y="54571"/>
                  <a:pt x="134391" y="85521"/>
                </a:cubicBezTo>
                <a:lnTo>
                  <a:pt x="134391" y="445526"/>
                </a:lnTo>
                <a:lnTo>
                  <a:pt x="160454" y="444711"/>
                </a:lnTo>
                <a:cubicBezTo>
                  <a:pt x="172672" y="444711"/>
                  <a:pt x="181631" y="439010"/>
                  <a:pt x="188147" y="427607"/>
                </a:cubicBezTo>
                <a:lnTo>
                  <a:pt x="261451" y="302176"/>
                </a:lnTo>
                <a:cubicBezTo>
                  <a:pt x="280184" y="267152"/>
                  <a:pt x="307877" y="249234"/>
                  <a:pt x="343714" y="249234"/>
                </a:cubicBezTo>
                <a:cubicBezTo>
                  <a:pt x="360819" y="249234"/>
                  <a:pt x="386068" y="250048"/>
                  <a:pt x="419462" y="251677"/>
                </a:cubicBezTo>
                <a:lnTo>
                  <a:pt x="425978" y="259822"/>
                </a:lnTo>
                <a:lnTo>
                  <a:pt x="327425" y="429236"/>
                </a:lnTo>
                <a:cubicBezTo>
                  <a:pt x="316022" y="451227"/>
                  <a:pt x="301361" y="468331"/>
                  <a:pt x="283442" y="481363"/>
                </a:cubicBezTo>
                <a:cubicBezTo>
                  <a:pt x="324167" y="495209"/>
                  <a:pt x="355117" y="526160"/>
                  <a:pt x="373036" y="574215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"/>
          <p:cNvSpPr/>
          <p:nvPr/>
        </p:nvSpPr>
        <p:spPr>
          <a:xfrm>
            <a:off x="3808310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2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1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4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D038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9"/>
          <p:cNvSpPr/>
          <p:nvPr/>
        </p:nvSpPr>
        <p:spPr>
          <a:xfrm>
            <a:off x="4043697" y="3461579"/>
            <a:ext cx="456928" cy="540820"/>
          </a:xfrm>
          <a:custGeom>
            <a:avLst/>
            <a:gdLst/>
            <a:ahLst/>
            <a:cxnLst/>
            <a:rect l="l" t="t" r="r" b="b"/>
            <a:pathLst>
              <a:path w="456928" h="540820" extrusionOk="0">
                <a:moveTo>
                  <a:pt x="434937" y="180817"/>
                </a:moveTo>
                <a:lnTo>
                  <a:pt x="434937" y="411317"/>
                </a:lnTo>
                <a:cubicBezTo>
                  <a:pt x="434937" y="456114"/>
                  <a:pt x="442268" y="489508"/>
                  <a:pt x="456929" y="511499"/>
                </a:cubicBezTo>
                <a:cubicBezTo>
                  <a:pt x="434123" y="531047"/>
                  <a:pt x="407245" y="540821"/>
                  <a:pt x="375480" y="540821"/>
                </a:cubicBezTo>
                <a:cubicBezTo>
                  <a:pt x="345344" y="540821"/>
                  <a:pt x="324167" y="534305"/>
                  <a:pt x="312764" y="520459"/>
                </a:cubicBezTo>
                <a:cubicBezTo>
                  <a:pt x="301361" y="506612"/>
                  <a:pt x="295660" y="485436"/>
                  <a:pt x="295660" y="455299"/>
                </a:cubicBezTo>
                <a:lnTo>
                  <a:pt x="295660" y="209324"/>
                </a:lnTo>
                <a:cubicBezTo>
                  <a:pt x="295660" y="177559"/>
                  <a:pt x="291587" y="155568"/>
                  <a:pt x="284257" y="142536"/>
                </a:cubicBezTo>
                <a:cubicBezTo>
                  <a:pt x="276112" y="129504"/>
                  <a:pt x="262266" y="123802"/>
                  <a:pt x="241089" y="123802"/>
                </a:cubicBezTo>
                <a:cubicBezTo>
                  <a:pt x="203622" y="123802"/>
                  <a:pt x="168599" y="140907"/>
                  <a:pt x="136834" y="174301"/>
                </a:cubicBezTo>
                <a:lnTo>
                  <a:pt x="136834" y="533491"/>
                </a:lnTo>
                <a:cubicBezTo>
                  <a:pt x="126246" y="535934"/>
                  <a:pt x="114843" y="536748"/>
                  <a:pt x="103440" y="537563"/>
                </a:cubicBezTo>
                <a:cubicBezTo>
                  <a:pt x="92037" y="538378"/>
                  <a:pt x="79820" y="538378"/>
                  <a:pt x="68417" y="538378"/>
                </a:cubicBezTo>
                <a:cubicBezTo>
                  <a:pt x="56200" y="538378"/>
                  <a:pt x="44797" y="538378"/>
                  <a:pt x="33394" y="537563"/>
                </a:cubicBezTo>
                <a:cubicBezTo>
                  <a:pt x="21991" y="536748"/>
                  <a:pt x="10588" y="535120"/>
                  <a:pt x="0" y="533491"/>
                </a:cubicBezTo>
                <a:lnTo>
                  <a:pt x="0" y="10588"/>
                </a:lnTo>
                <a:lnTo>
                  <a:pt x="6516" y="3258"/>
                </a:lnTo>
                <a:lnTo>
                  <a:pt x="59458" y="3258"/>
                </a:lnTo>
                <a:cubicBezTo>
                  <a:pt x="98553" y="3258"/>
                  <a:pt x="123802" y="24435"/>
                  <a:pt x="133576" y="66788"/>
                </a:cubicBezTo>
                <a:cubicBezTo>
                  <a:pt x="184889" y="22806"/>
                  <a:pt x="236202" y="0"/>
                  <a:pt x="286700" y="0"/>
                </a:cubicBezTo>
                <a:cubicBezTo>
                  <a:pt x="337199" y="0"/>
                  <a:pt x="374665" y="16290"/>
                  <a:pt x="399100" y="48869"/>
                </a:cubicBezTo>
                <a:cubicBezTo>
                  <a:pt x="422720" y="81449"/>
                  <a:pt x="434937" y="125431"/>
                  <a:pt x="434937" y="180817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9"/>
          <p:cNvSpPr/>
          <p:nvPr/>
        </p:nvSpPr>
        <p:spPr>
          <a:xfrm>
            <a:off x="4741714" y="3460765"/>
            <a:ext cx="461815" cy="548965"/>
          </a:xfrm>
          <a:custGeom>
            <a:avLst/>
            <a:gdLst/>
            <a:ahLst/>
            <a:cxnLst/>
            <a:rect l="l" t="t" r="r" b="b"/>
            <a:pathLst>
              <a:path w="461815" h="548965" extrusionOk="0">
                <a:moveTo>
                  <a:pt x="461816" y="471589"/>
                </a:moveTo>
                <a:cubicBezTo>
                  <a:pt x="458558" y="483807"/>
                  <a:pt x="452042" y="497653"/>
                  <a:pt x="443082" y="511499"/>
                </a:cubicBezTo>
                <a:cubicBezTo>
                  <a:pt x="434123" y="525346"/>
                  <a:pt x="424349" y="535934"/>
                  <a:pt x="415390" y="543265"/>
                </a:cubicBezTo>
                <a:cubicBezTo>
                  <a:pt x="369778" y="537563"/>
                  <a:pt x="336384" y="518015"/>
                  <a:pt x="315207" y="482992"/>
                </a:cubicBezTo>
                <a:cubicBezTo>
                  <a:pt x="269596" y="526975"/>
                  <a:pt x="219098" y="548966"/>
                  <a:pt x="165341" y="548966"/>
                </a:cubicBezTo>
                <a:cubicBezTo>
                  <a:pt x="137649" y="548966"/>
                  <a:pt x="114028" y="544893"/>
                  <a:pt x="92852" y="535934"/>
                </a:cubicBezTo>
                <a:cubicBezTo>
                  <a:pt x="71675" y="526975"/>
                  <a:pt x="54571" y="515572"/>
                  <a:pt x="40724" y="500911"/>
                </a:cubicBezTo>
                <a:cubicBezTo>
                  <a:pt x="26878" y="486250"/>
                  <a:pt x="17104" y="469146"/>
                  <a:pt x="9774" y="450413"/>
                </a:cubicBezTo>
                <a:cubicBezTo>
                  <a:pt x="3258" y="431679"/>
                  <a:pt x="0" y="412132"/>
                  <a:pt x="0" y="391769"/>
                </a:cubicBezTo>
                <a:cubicBezTo>
                  <a:pt x="0" y="362448"/>
                  <a:pt x="4887" y="336384"/>
                  <a:pt x="15475" y="314393"/>
                </a:cubicBezTo>
                <a:cubicBezTo>
                  <a:pt x="26064" y="292402"/>
                  <a:pt x="39910" y="273668"/>
                  <a:pt x="58643" y="259008"/>
                </a:cubicBezTo>
                <a:cubicBezTo>
                  <a:pt x="77376" y="244347"/>
                  <a:pt x="99368" y="232944"/>
                  <a:pt x="123802" y="225614"/>
                </a:cubicBezTo>
                <a:cubicBezTo>
                  <a:pt x="149052" y="218283"/>
                  <a:pt x="175930" y="214211"/>
                  <a:pt x="206066" y="214211"/>
                </a:cubicBezTo>
                <a:cubicBezTo>
                  <a:pt x="244347" y="214211"/>
                  <a:pt x="273668" y="215025"/>
                  <a:pt x="294845" y="217469"/>
                </a:cubicBezTo>
                <a:lnTo>
                  <a:pt x="294845" y="188147"/>
                </a:lnTo>
                <a:cubicBezTo>
                  <a:pt x="294845" y="135205"/>
                  <a:pt x="268781" y="108327"/>
                  <a:pt x="216654" y="108327"/>
                </a:cubicBezTo>
                <a:cubicBezTo>
                  <a:pt x="181631" y="108327"/>
                  <a:pt x="127875" y="120545"/>
                  <a:pt x="56200" y="144979"/>
                </a:cubicBezTo>
                <a:cubicBezTo>
                  <a:pt x="36652" y="122988"/>
                  <a:pt x="24435" y="90408"/>
                  <a:pt x="20362" y="47241"/>
                </a:cubicBezTo>
                <a:cubicBezTo>
                  <a:pt x="95295" y="15475"/>
                  <a:pt x="171857" y="0"/>
                  <a:pt x="251677" y="0"/>
                </a:cubicBezTo>
                <a:cubicBezTo>
                  <a:pt x="304619" y="0"/>
                  <a:pt x="347787" y="14661"/>
                  <a:pt x="381995" y="43982"/>
                </a:cubicBezTo>
                <a:cubicBezTo>
                  <a:pt x="416204" y="73304"/>
                  <a:pt x="432494" y="118101"/>
                  <a:pt x="432494" y="177559"/>
                </a:cubicBezTo>
                <a:lnTo>
                  <a:pt x="432494" y="393399"/>
                </a:lnTo>
                <a:cubicBezTo>
                  <a:pt x="432494" y="430865"/>
                  <a:pt x="442268" y="456114"/>
                  <a:pt x="461816" y="471589"/>
                </a:cubicBezTo>
                <a:close/>
                <a:moveTo>
                  <a:pt x="195477" y="444711"/>
                </a:moveTo>
                <a:cubicBezTo>
                  <a:pt x="230501" y="444711"/>
                  <a:pt x="263894" y="429236"/>
                  <a:pt x="294845" y="398285"/>
                </a:cubicBezTo>
                <a:lnTo>
                  <a:pt x="294845" y="307063"/>
                </a:lnTo>
                <a:cubicBezTo>
                  <a:pt x="283442" y="306248"/>
                  <a:pt x="272854" y="305434"/>
                  <a:pt x="262266" y="304619"/>
                </a:cubicBezTo>
                <a:cubicBezTo>
                  <a:pt x="251677" y="303805"/>
                  <a:pt x="241089" y="303805"/>
                  <a:pt x="231315" y="303805"/>
                </a:cubicBezTo>
                <a:cubicBezTo>
                  <a:pt x="200364" y="303805"/>
                  <a:pt x="176744" y="309506"/>
                  <a:pt x="160454" y="320909"/>
                </a:cubicBezTo>
                <a:cubicBezTo>
                  <a:pt x="144165" y="332312"/>
                  <a:pt x="136020" y="351859"/>
                  <a:pt x="136020" y="377923"/>
                </a:cubicBezTo>
                <a:cubicBezTo>
                  <a:pt x="136020" y="399100"/>
                  <a:pt x="140907" y="415390"/>
                  <a:pt x="151495" y="426792"/>
                </a:cubicBezTo>
                <a:cubicBezTo>
                  <a:pt x="162083" y="438195"/>
                  <a:pt x="177559" y="444711"/>
                  <a:pt x="195477" y="444711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"/>
          <p:cNvSpPr/>
          <p:nvPr/>
        </p:nvSpPr>
        <p:spPr>
          <a:xfrm>
            <a:off x="5261359" y="3459950"/>
            <a:ext cx="428421" cy="549780"/>
          </a:xfrm>
          <a:custGeom>
            <a:avLst/>
            <a:gdLst/>
            <a:ahLst/>
            <a:cxnLst/>
            <a:rect l="l" t="t" r="r" b="b"/>
            <a:pathLst>
              <a:path w="428421" h="549780" extrusionOk="0">
                <a:moveTo>
                  <a:pt x="302175" y="231315"/>
                </a:moveTo>
                <a:cubicBezTo>
                  <a:pt x="302175" y="189776"/>
                  <a:pt x="297289" y="158011"/>
                  <a:pt x="286700" y="136020"/>
                </a:cubicBezTo>
                <a:cubicBezTo>
                  <a:pt x="276926" y="114029"/>
                  <a:pt x="255750" y="103440"/>
                  <a:pt x="225613" y="103440"/>
                </a:cubicBezTo>
                <a:cubicBezTo>
                  <a:pt x="169414" y="103440"/>
                  <a:pt x="141721" y="161269"/>
                  <a:pt x="141721" y="276926"/>
                </a:cubicBezTo>
                <a:cubicBezTo>
                  <a:pt x="141721" y="333941"/>
                  <a:pt x="149866" y="375480"/>
                  <a:pt x="166156" y="401543"/>
                </a:cubicBezTo>
                <a:cubicBezTo>
                  <a:pt x="182446" y="427607"/>
                  <a:pt x="208509" y="440639"/>
                  <a:pt x="244347" y="440639"/>
                </a:cubicBezTo>
                <a:cubicBezTo>
                  <a:pt x="262265" y="440639"/>
                  <a:pt x="281813" y="436566"/>
                  <a:pt x="302990" y="429236"/>
                </a:cubicBezTo>
                <a:cubicBezTo>
                  <a:pt x="324167" y="421906"/>
                  <a:pt x="346158" y="409688"/>
                  <a:pt x="368149" y="392584"/>
                </a:cubicBezTo>
                <a:cubicBezTo>
                  <a:pt x="379552" y="399914"/>
                  <a:pt x="390140" y="411317"/>
                  <a:pt x="401543" y="426793"/>
                </a:cubicBezTo>
                <a:cubicBezTo>
                  <a:pt x="412131" y="442268"/>
                  <a:pt x="419462" y="457743"/>
                  <a:pt x="421905" y="471590"/>
                </a:cubicBezTo>
                <a:cubicBezTo>
                  <a:pt x="398285" y="495210"/>
                  <a:pt x="368964" y="514757"/>
                  <a:pt x="333941" y="528604"/>
                </a:cubicBezTo>
                <a:cubicBezTo>
                  <a:pt x="298917" y="543265"/>
                  <a:pt x="262265" y="549780"/>
                  <a:pt x="224799" y="549780"/>
                </a:cubicBezTo>
                <a:cubicBezTo>
                  <a:pt x="150681" y="549780"/>
                  <a:pt x="94481" y="524531"/>
                  <a:pt x="57014" y="474847"/>
                </a:cubicBezTo>
                <a:cubicBezTo>
                  <a:pt x="18733" y="425164"/>
                  <a:pt x="0" y="355932"/>
                  <a:pt x="0" y="268781"/>
                </a:cubicBezTo>
                <a:cubicBezTo>
                  <a:pt x="0" y="223985"/>
                  <a:pt x="6516" y="184889"/>
                  <a:pt x="18733" y="151495"/>
                </a:cubicBezTo>
                <a:cubicBezTo>
                  <a:pt x="30950" y="118101"/>
                  <a:pt x="48055" y="90408"/>
                  <a:pt x="69232" y="67603"/>
                </a:cubicBezTo>
                <a:cubicBezTo>
                  <a:pt x="90408" y="45611"/>
                  <a:pt x="114843" y="28507"/>
                  <a:pt x="141721" y="17104"/>
                </a:cubicBezTo>
                <a:cubicBezTo>
                  <a:pt x="168599" y="5702"/>
                  <a:pt x="197106" y="0"/>
                  <a:pt x="226428" y="0"/>
                </a:cubicBezTo>
                <a:cubicBezTo>
                  <a:pt x="257378" y="0"/>
                  <a:pt x="285071" y="4072"/>
                  <a:pt x="310320" y="13032"/>
                </a:cubicBezTo>
                <a:cubicBezTo>
                  <a:pt x="335569" y="21991"/>
                  <a:pt x="356746" y="33394"/>
                  <a:pt x="373851" y="48869"/>
                </a:cubicBezTo>
                <a:cubicBezTo>
                  <a:pt x="390955" y="63530"/>
                  <a:pt x="404801" y="81449"/>
                  <a:pt x="413760" y="101811"/>
                </a:cubicBezTo>
                <a:cubicBezTo>
                  <a:pt x="423534" y="122173"/>
                  <a:pt x="428421" y="143350"/>
                  <a:pt x="428421" y="165341"/>
                </a:cubicBezTo>
                <a:cubicBezTo>
                  <a:pt x="428421" y="187333"/>
                  <a:pt x="422720" y="205251"/>
                  <a:pt x="411317" y="217469"/>
                </a:cubicBezTo>
                <a:cubicBezTo>
                  <a:pt x="399914" y="229686"/>
                  <a:pt x="381995" y="236202"/>
                  <a:pt x="359190" y="236202"/>
                </a:cubicBezTo>
                <a:cubicBezTo>
                  <a:pt x="336384" y="237016"/>
                  <a:pt x="317651" y="234573"/>
                  <a:pt x="302175" y="231315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9"/>
          <p:cNvSpPr/>
          <p:nvPr/>
        </p:nvSpPr>
        <p:spPr>
          <a:xfrm>
            <a:off x="5716658" y="3320673"/>
            <a:ext cx="355931" cy="678469"/>
          </a:xfrm>
          <a:custGeom>
            <a:avLst/>
            <a:gdLst/>
            <a:ahLst/>
            <a:cxnLst/>
            <a:rect l="l" t="t" r="r" b="b"/>
            <a:pathLst>
              <a:path w="355931" h="678469" extrusionOk="0">
                <a:moveTo>
                  <a:pt x="349416" y="139277"/>
                </a:moveTo>
                <a:cubicBezTo>
                  <a:pt x="353488" y="156382"/>
                  <a:pt x="355932" y="172672"/>
                  <a:pt x="355932" y="188961"/>
                </a:cubicBezTo>
                <a:cubicBezTo>
                  <a:pt x="355932" y="205251"/>
                  <a:pt x="353488" y="221541"/>
                  <a:pt x="349416" y="238645"/>
                </a:cubicBezTo>
                <a:lnTo>
                  <a:pt x="221541" y="236202"/>
                </a:lnTo>
                <a:lnTo>
                  <a:pt x="221541" y="522902"/>
                </a:lnTo>
                <a:cubicBezTo>
                  <a:pt x="221541" y="555482"/>
                  <a:pt x="237016" y="571771"/>
                  <a:pt x="267152" y="571771"/>
                </a:cubicBezTo>
                <a:lnTo>
                  <a:pt x="332312" y="571771"/>
                </a:lnTo>
                <a:cubicBezTo>
                  <a:pt x="339642" y="592948"/>
                  <a:pt x="342900" y="613310"/>
                  <a:pt x="342900" y="632044"/>
                </a:cubicBezTo>
                <a:cubicBezTo>
                  <a:pt x="342900" y="650777"/>
                  <a:pt x="342085" y="663809"/>
                  <a:pt x="339642" y="668696"/>
                </a:cubicBezTo>
                <a:cubicBezTo>
                  <a:pt x="296474" y="675212"/>
                  <a:pt x="254121" y="678470"/>
                  <a:pt x="212582" y="678470"/>
                </a:cubicBezTo>
                <a:cubicBezTo>
                  <a:pt x="127875" y="678470"/>
                  <a:pt x="85521" y="635302"/>
                  <a:pt x="85521" y="549780"/>
                </a:cubicBezTo>
                <a:lnTo>
                  <a:pt x="85521" y="237831"/>
                </a:lnTo>
                <a:lnTo>
                  <a:pt x="4887" y="238645"/>
                </a:lnTo>
                <a:cubicBezTo>
                  <a:pt x="1629" y="224799"/>
                  <a:pt x="0" y="207695"/>
                  <a:pt x="0" y="188961"/>
                </a:cubicBezTo>
                <a:cubicBezTo>
                  <a:pt x="0" y="170228"/>
                  <a:pt x="1629" y="153124"/>
                  <a:pt x="4887" y="139277"/>
                </a:cubicBezTo>
                <a:lnTo>
                  <a:pt x="85521" y="140092"/>
                </a:lnTo>
                <a:lnTo>
                  <a:pt x="85521" y="72490"/>
                </a:lnTo>
                <a:cubicBezTo>
                  <a:pt x="85521" y="41539"/>
                  <a:pt x="91223" y="31765"/>
                  <a:pt x="102626" y="18733"/>
                </a:cubicBezTo>
                <a:cubicBezTo>
                  <a:pt x="114028" y="5701"/>
                  <a:pt x="133576" y="0"/>
                  <a:pt x="160454" y="0"/>
                </a:cubicBezTo>
                <a:lnTo>
                  <a:pt x="213396" y="0"/>
                </a:lnTo>
                <a:lnTo>
                  <a:pt x="220727" y="6516"/>
                </a:lnTo>
                <a:lnTo>
                  <a:pt x="220727" y="140907"/>
                </a:lnTo>
                <a:lnTo>
                  <a:pt x="349416" y="139277"/>
                </a:ln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9"/>
          <p:cNvSpPr/>
          <p:nvPr/>
        </p:nvSpPr>
        <p:spPr>
          <a:xfrm>
            <a:off x="6383725" y="3460765"/>
            <a:ext cx="444711" cy="546522"/>
          </a:xfrm>
          <a:custGeom>
            <a:avLst/>
            <a:gdLst/>
            <a:ahLst/>
            <a:cxnLst/>
            <a:rect l="l" t="t" r="r" b="b"/>
            <a:pathLst>
              <a:path w="444711" h="546522" extrusionOk="0">
                <a:moveTo>
                  <a:pt x="431679" y="317651"/>
                </a:moveTo>
                <a:lnTo>
                  <a:pt x="140092" y="317651"/>
                </a:lnTo>
                <a:cubicBezTo>
                  <a:pt x="142536" y="355932"/>
                  <a:pt x="151495" y="386068"/>
                  <a:pt x="166970" y="408059"/>
                </a:cubicBezTo>
                <a:cubicBezTo>
                  <a:pt x="182446" y="430051"/>
                  <a:pt x="210138" y="440639"/>
                  <a:pt x="250048" y="440639"/>
                </a:cubicBezTo>
                <a:cubicBezTo>
                  <a:pt x="290773" y="440639"/>
                  <a:pt x="338013" y="429236"/>
                  <a:pt x="390955" y="404801"/>
                </a:cubicBezTo>
                <a:cubicBezTo>
                  <a:pt x="411317" y="425978"/>
                  <a:pt x="424349" y="452856"/>
                  <a:pt x="430050" y="487065"/>
                </a:cubicBezTo>
                <a:cubicBezTo>
                  <a:pt x="373851" y="526975"/>
                  <a:pt x="306248" y="546522"/>
                  <a:pt x="227242" y="546522"/>
                </a:cubicBezTo>
                <a:cubicBezTo>
                  <a:pt x="152310" y="546522"/>
                  <a:pt x="96110" y="523717"/>
                  <a:pt x="57829" y="478105"/>
                </a:cubicBezTo>
                <a:cubicBezTo>
                  <a:pt x="19548" y="432494"/>
                  <a:pt x="0" y="364891"/>
                  <a:pt x="0" y="275298"/>
                </a:cubicBezTo>
                <a:cubicBezTo>
                  <a:pt x="0" y="233759"/>
                  <a:pt x="4887" y="195477"/>
                  <a:pt x="14661" y="162083"/>
                </a:cubicBezTo>
                <a:cubicBezTo>
                  <a:pt x="24435" y="128689"/>
                  <a:pt x="39095" y="99368"/>
                  <a:pt x="57829" y="75748"/>
                </a:cubicBezTo>
                <a:cubicBezTo>
                  <a:pt x="76562" y="52127"/>
                  <a:pt x="100182" y="33394"/>
                  <a:pt x="127875" y="19548"/>
                </a:cubicBezTo>
                <a:cubicBezTo>
                  <a:pt x="155568" y="6516"/>
                  <a:pt x="186518" y="0"/>
                  <a:pt x="221541" y="0"/>
                </a:cubicBezTo>
                <a:cubicBezTo>
                  <a:pt x="257379" y="0"/>
                  <a:pt x="289144" y="5702"/>
                  <a:pt x="316836" y="16290"/>
                </a:cubicBezTo>
                <a:cubicBezTo>
                  <a:pt x="344529" y="26878"/>
                  <a:pt x="367335" y="42354"/>
                  <a:pt x="386882" y="61901"/>
                </a:cubicBezTo>
                <a:cubicBezTo>
                  <a:pt x="405616" y="81449"/>
                  <a:pt x="420277" y="105069"/>
                  <a:pt x="430050" y="131947"/>
                </a:cubicBezTo>
                <a:cubicBezTo>
                  <a:pt x="439824" y="158825"/>
                  <a:pt x="444711" y="188962"/>
                  <a:pt x="444711" y="220727"/>
                </a:cubicBezTo>
                <a:cubicBezTo>
                  <a:pt x="444711" y="237831"/>
                  <a:pt x="443897" y="254935"/>
                  <a:pt x="441453" y="270411"/>
                </a:cubicBezTo>
                <a:cubicBezTo>
                  <a:pt x="438195" y="286700"/>
                  <a:pt x="434937" y="302176"/>
                  <a:pt x="431679" y="317651"/>
                </a:cubicBezTo>
                <a:close/>
                <a:moveTo>
                  <a:pt x="228057" y="98553"/>
                </a:moveTo>
                <a:cubicBezTo>
                  <a:pt x="173486" y="98553"/>
                  <a:pt x="143350" y="139278"/>
                  <a:pt x="139278" y="221541"/>
                </a:cubicBezTo>
                <a:lnTo>
                  <a:pt x="314393" y="221541"/>
                </a:lnTo>
                <a:lnTo>
                  <a:pt x="314393" y="209324"/>
                </a:lnTo>
                <a:cubicBezTo>
                  <a:pt x="314393" y="175930"/>
                  <a:pt x="307063" y="149052"/>
                  <a:pt x="293216" y="128689"/>
                </a:cubicBezTo>
                <a:cubicBezTo>
                  <a:pt x="279370" y="109142"/>
                  <a:pt x="257379" y="98553"/>
                  <a:pt x="228057" y="98553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"/>
          <p:cNvSpPr/>
          <p:nvPr/>
        </p:nvSpPr>
        <p:spPr>
          <a:xfrm>
            <a:off x="3806681" y="3519408"/>
            <a:ext cx="138463" cy="481363"/>
          </a:xfrm>
          <a:custGeom>
            <a:avLst/>
            <a:gdLst/>
            <a:ahLst/>
            <a:cxnLst/>
            <a:rect l="l" t="t" r="r" b="b"/>
            <a:pathLst>
              <a:path w="138463" h="481363" extrusionOk="0">
                <a:moveTo>
                  <a:pt x="68417" y="0"/>
                </a:moveTo>
                <a:cubicBezTo>
                  <a:pt x="80634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34308"/>
                </a:lnTo>
                <a:lnTo>
                  <a:pt x="138463" y="139278"/>
                </a:lnTo>
                <a:lnTo>
                  <a:pt x="138463" y="476476"/>
                </a:lnTo>
                <a:cubicBezTo>
                  <a:pt x="127874" y="478105"/>
                  <a:pt x="116472" y="479734"/>
                  <a:pt x="105069" y="480549"/>
                </a:cubicBezTo>
                <a:cubicBezTo>
                  <a:pt x="93666" y="481363"/>
                  <a:pt x="81448" y="481363"/>
                  <a:pt x="70046" y="481363"/>
                </a:cubicBezTo>
                <a:cubicBezTo>
                  <a:pt x="57828" y="481363"/>
                  <a:pt x="46425" y="481363"/>
                  <a:pt x="35023" y="480549"/>
                </a:cubicBezTo>
                <a:cubicBezTo>
                  <a:pt x="23620" y="479734"/>
                  <a:pt x="12217" y="478920"/>
                  <a:pt x="814" y="476476"/>
                </a:cubicBezTo>
                <a:lnTo>
                  <a:pt x="814" y="380892"/>
                </a:lnTo>
                <a:lnTo>
                  <a:pt x="0" y="381181"/>
                </a:lnTo>
                <a:lnTo>
                  <a:pt x="0" y="4887"/>
                </a:lnTo>
                <a:cubicBezTo>
                  <a:pt x="10588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9"/>
          <p:cNvSpPr/>
          <p:nvPr/>
        </p:nvSpPr>
        <p:spPr>
          <a:xfrm>
            <a:off x="6158111" y="3518592"/>
            <a:ext cx="137649" cy="479734"/>
          </a:xfrm>
          <a:custGeom>
            <a:avLst/>
            <a:gdLst/>
            <a:ahLst/>
            <a:cxnLst/>
            <a:rect l="l" t="t" r="r" b="b"/>
            <a:pathLst>
              <a:path w="137649" h="479734" extrusionOk="0">
                <a:moveTo>
                  <a:pt x="68417" y="0"/>
                </a:moveTo>
                <a:cubicBezTo>
                  <a:pt x="80635" y="0"/>
                  <a:pt x="92037" y="0"/>
                  <a:pt x="103440" y="815"/>
                </a:cubicBezTo>
                <a:cubicBezTo>
                  <a:pt x="114843" y="1629"/>
                  <a:pt x="126246" y="3258"/>
                  <a:pt x="137649" y="4887"/>
                </a:cubicBezTo>
                <a:lnTo>
                  <a:pt x="137649" y="153938"/>
                </a:lnTo>
                <a:lnTo>
                  <a:pt x="137649" y="344529"/>
                </a:lnTo>
                <a:lnTo>
                  <a:pt x="137649" y="475662"/>
                </a:lnTo>
                <a:cubicBezTo>
                  <a:pt x="127060" y="477291"/>
                  <a:pt x="115658" y="478919"/>
                  <a:pt x="104255" y="478919"/>
                </a:cubicBezTo>
                <a:cubicBezTo>
                  <a:pt x="92852" y="479734"/>
                  <a:pt x="80635" y="479734"/>
                  <a:pt x="69232" y="479734"/>
                </a:cubicBezTo>
                <a:cubicBezTo>
                  <a:pt x="57014" y="479734"/>
                  <a:pt x="45611" y="479734"/>
                  <a:pt x="34209" y="478919"/>
                </a:cubicBezTo>
                <a:cubicBezTo>
                  <a:pt x="22806" y="478105"/>
                  <a:pt x="11403" y="477291"/>
                  <a:pt x="0" y="475662"/>
                </a:cubicBezTo>
                <a:lnTo>
                  <a:pt x="0" y="395842"/>
                </a:lnTo>
                <a:lnTo>
                  <a:pt x="0" y="195477"/>
                </a:lnTo>
                <a:lnTo>
                  <a:pt x="0" y="4887"/>
                </a:lnTo>
                <a:cubicBezTo>
                  <a:pt x="10589" y="2443"/>
                  <a:pt x="21991" y="1629"/>
                  <a:pt x="33394" y="815"/>
                </a:cubicBezTo>
                <a:cubicBezTo>
                  <a:pt x="44797" y="0"/>
                  <a:pt x="57014" y="0"/>
                  <a:pt x="68417" y="0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9"/>
          <p:cNvSpPr/>
          <p:nvPr/>
        </p:nvSpPr>
        <p:spPr>
          <a:xfrm>
            <a:off x="6158111" y="3322301"/>
            <a:ext cx="136834" cy="138463"/>
          </a:xfrm>
          <a:custGeom>
            <a:avLst/>
            <a:gdLst/>
            <a:ahLst/>
            <a:cxnLst/>
            <a:rect l="l" t="t" r="r" b="b"/>
            <a:pathLst>
              <a:path w="136834" h="138463" extrusionOk="0">
                <a:moveTo>
                  <a:pt x="9774" y="13846"/>
                </a:moveTo>
                <a:cubicBezTo>
                  <a:pt x="23620" y="4887"/>
                  <a:pt x="43983" y="0"/>
                  <a:pt x="70046" y="0"/>
                </a:cubicBezTo>
                <a:cubicBezTo>
                  <a:pt x="85521" y="0"/>
                  <a:pt x="97739" y="1629"/>
                  <a:pt x="106698" y="4072"/>
                </a:cubicBezTo>
                <a:cubicBezTo>
                  <a:pt x="116472" y="6516"/>
                  <a:pt x="122988" y="10589"/>
                  <a:pt x="127060" y="13846"/>
                </a:cubicBezTo>
                <a:cubicBezTo>
                  <a:pt x="131133" y="17919"/>
                  <a:pt x="134391" y="25249"/>
                  <a:pt x="135205" y="35837"/>
                </a:cubicBezTo>
                <a:cubicBezTo>
                  <a:pt x="136020" y="46426"/>
                  <a:pt x="136834" y="57014"/>
                  <a:pt x="136834" y="68417"/>
                </a:cubicBezTo>
                <a:cubicBezTo>
                  <a:pt x="135205" y="104255"/>
                  <a:pt x="131133" y="123802"/>
                  <a:pt x="125432" y="127875"/>
                </a:cubicBezTo>
                <a:cubicBezTo>
                  <a:pt x="119730" y="131133"/>
                  <a:pt x="100997" y="135205"/>
                  <a:pt x="68417" y="138463"/>
                </a:cubicBezTo>
                <a:cubicBezTo>
                  <a:pt x="34209" y="136834"/>
                  <a:pt x="14661" y="131947"/>
                  <a:pt x="8959" y="122988"/>
                </a:cubicBezTo>
                <a:cubicBezTo>
                  <a:pt x="3258" y="114029"/>
                  <a:pt x="0" y="96110"/>
                  <a:pt x="0" y="69232"/>
                </a:cubicBezTo>
                <a:cubicBezTo>
                  <a:pt x="815" y="48869"/>
                  <a:pt x="4072" y="30136"/>
                  <a:pt x="9774" y="13846"/>
                </a:cubicBezTo>
                <a:close/>
              </a:path>
            </a:pathLst>
          </a:custGeom>
          <a:solidFill>
            <a:srgbClr val="EA8A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9" descr="Cirkel met pijl naar links silhoue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2525" y="55372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0" y="-396913"/>
            <a:ext cx="1532164" cy="290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+ tekst">
  <p:cSld name="Titel + teks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615950" y="1605600"/>
            <a:ext cx="10952163" cy="4645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57" name="Google Shape;57;p10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58" name="Google Shape;58;p10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59" name="Google Shape;59;p10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60" name="Google Shape;60;p10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0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62" name="Google Shape;62;p10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63" name="Google Shape;63;p10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64" name="Google Shape;64;p10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65" name="Google Shape;65;p10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66" name="Google Shape;66;p10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67" name="Google Shape;67;p10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68" name="Google Shape;68;p10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69" name="Google Shape;69;p10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70" name="Google Shape;70;p10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71" name="Google Shape;71;p10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0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73" name="Google Shape;73;p10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0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76" name="Google Shape;76;p10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77" name="Google Shape;77;p10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79" name="Google Shape;79;p10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80" name="Google Shape;80;p10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10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" name="Google Shape;82;p10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83" name="Google Shape;83;p10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84" name="Google Shape;84;p10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5" name="Google Shape;85;p10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86" name="Google Shape;86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87" name="Google Shape;87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8" name="Google Shape;88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89" name="Google Shape;89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0" name="Google Shape;90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1" name="Google Shape;91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92" name="Google Shape;92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" name="Google Shape;93;p10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94" name="Google Shape;94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95" name="Google Shape;95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6" name="Google Shape;96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7" name="Google Shape;97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8" name="Google Shape;98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99" name="Google Shape;99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00" name="Google Shape;100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01" name="Google Shape;101;p10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102" name="Google Shape;102;p10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103" name="Google Shape;103;p10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104" name="Google Shape;104;p10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105" name="Google Shape;105;p10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06" name="Google Shape;106;p10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07" name="Google Shape;107;p10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08" name="Google Shape;108;p10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09" name="Google Shape;109;p10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0" name="Google Shape;110;p10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1" name="Google Shape;111;p10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2" name="Google Shape;112;p10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13" name="Google Shape;113;p10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" name="Google Shape;114;p10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5" name="Google Shape;115;p10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16" name="Google Shape;116;p10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17" name="Google Shape;117;p10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8" name="Google Shape;118;p10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19" name="Google Shape;119;p10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0" name="Google Shape;120;p10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121" name="Google Shape;121;p10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122" name="Google Shape;122;p10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23" name="Google Shape;123;p10"/>
          <p:cNvSpPr/>
          <p:nvPr/>
        </p:nvSpPr>
        <p:spPr>
          <a:xfrm>
            <a:off x="0" y="-425941"/>
            <a:ext cx="10676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 + tekst</a:t>
            </a:r>
            <a:endParaRPr/>
          </a:p>
        </p:txBody>
      </p: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L)">
  <p:cSld name="Tekst + afbeelding (L)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27" name="Google Shape;127;p11"/>
          <p:cNvSpPr txBox="1">
            <a:spLocks noGrp="1"/>
          </p:cNvSpPr>
          <p:nvPr>
            <p:ph type="body" idx="1"/>
          </p:nvPr>
        </p:nvSpPr>
        <p:spPr>
          <a:xfrm>
            <a:off x="1221581" y="4622800"/>
            <a:ext cx="9740900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/>
              <a:buNone/>
              <a:def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1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1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1" name="Google Shape;131;p11"/>
          <p:cNvGrpSpPr/>
          <p:nvPr/>
        </p:nvGrpSpPr>
        <p:grpSpPr>
          <a:xfrm>
            <a:off x="12377595" y="0"/>
            <a:ext cx="3693386" cy="5270646"/>
            <a:chOff x="-3786437" y="0"/>
            <a:chExt cx="3693386" cy="5270646"/>
          </a:xfrm>
        </p:grpSpPr>
        <p:sp>
          <p:nvSpPr>
            <p:cNvPr id="132" name="Google Shape;132;p11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36" name="Google Shape;136;p11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37" name="Google Shape;137;p11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11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11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40;p11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41" name="Google Shape;141;p11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42" name="Google Shape;142;p11"/>
              <p:cNvCxnSpPr>
                <a:stCxn id="140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43" name="Google Shape;143;p11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45" name="Google Shape;145;p11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46" name="Google Shape;146;p11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47" name="Google Shape;147;p11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48" name="Google Shape;148;p11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9" name="Google Shape;149;p11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51" name="Google Shape;151;p11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52" name="Google Shape;152;p11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53" name="Google Shape;153;p11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oogle Shape;154;p11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5" name="Google Shape;155;p11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6" name="Google Shape;156;p11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57" name="Google Shape;157;p11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158" name="Google Shape;158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159" name="Google Shape;159;p11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160" name="Google Shape;160;p11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1" name="Google Shape;161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" name="Google Shape;162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" name="Google Shape;163;p11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64" name="Google Shape;164;p11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5" name="Google Shape;165;p11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166" name="Google Shape;166;p11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" name="Google Shape;168;p11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169" name="Google Shape;169;p11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" name="Google Shape;170;p11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(M)">
  <p:cSld name="Tekst + afbeelding (M)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"/>
          <p:cNvSpPr>
            <a:spLocks noGrp="1"/>
          </p:cNvSpPr>
          <p:nvPr>
            <p:ph type="pic" idx="2"/>
          </p:nvPr>
        </p:nvSpPr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3" name="Google Shape;173;p12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5761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12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12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2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2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178" name="Google Shape;178;p12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179" name="Google Shape;179;p12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180" name="Google Shape;180;p12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181" name="Google Shape;181;p12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82" name="Google Shape;182;p12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183" name="Google Shape;183;p12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12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12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12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7" name="Google Shape;187;p12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88" name="Google Shape;188;p12"/>
              <p:cNvCxnSpPr>
                <a:stCxn id="18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89" name="Google Shape;189;p12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190" name="Google Shape;190;p12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191" name="Google Shape;191;p12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92" name="Google Shape;192;p12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193" name="Google Shape;193;p12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194" name="Google Shape;194;p12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5" name="Google Shape;195;p12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197" name="Google Shape;197;p12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198" name="Google Shape;198;p12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99" name="Google Shape;199;p12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00" name="Google Shape;200;p12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01" name="Google Shape;201;p12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2" name="Google Shape;202;p12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3" name="Google Shape;203;p12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04" name="Google Shape;204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05" name="Google Shape;205;p12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06" name="Google Shape;206;p12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07" name="Google Shape;207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" name="Google Shape;208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" name="Google Shape;209;p12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0" name="Google Shape;210;p12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1" name="Google Shape;211;p12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12" name="Google Shape;212;p12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13" name="Google Shape;213;p12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4" name="Google Shape;214;p12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15" name="Google Shape;215;p12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" name="Google Shape;216;p12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">
  <p:cSld name="Afbeelding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>
            <a:spLocks noGrp="1"/>
          </p:cNvSpPr>
          <p:nvPr>
            <p:ph type="pic" idx="2"/>
          </p:nvPr>
        </p:nvSpPr>
        <p:spPr>
          <a:xfrm>
            <a:off x="-14158" y="0"/>
            <a:ext cx="12206157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22" name="Google Shape;222;p13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23" name="Google Shape;223;p13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27" name="Google Shape;227;p13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28" name="Google Shape;228;p13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13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13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1" name="Google Shape;231;p13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32" name="Google Shape;232;p13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33" name="Google Shape;233;p13"/>
              <p:cNvCxnSpPr>
                <a:stCxn id="231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34" name="Google Shape;234;p13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36" name="Google Shape;236;p13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37" name="Google Shape;237;p13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38" name="Google Shape;238;p13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39" name="Google Shape;239;p13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0" name="Google Shape;240;p13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42" name="Google Shape;242;p13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43" name="Google Shape;243;p13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44" name="Google Shape;244;p13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45" name="Google Shape;245;p13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46" name="Google Shape;246;p13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7" name="Google Shape;247;p13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48" name="Google Shape;248;p13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49" name="Google Shape;249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50" name="Google Shape;250;p13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51" name="Google Shape;251;p13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2" name="Google Shape;252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" name="Google Shape;253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" name="Google Shape;254;p13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55" name="Google Shape;255;p13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Google Shape;256;p13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57" name="Google Shape;257;p13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258" name="Google Shape;258;p13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13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260" name="Google Shape;260;p13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13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kst + afbeelding 2x">
  <p:cSld name="Tekst + afbeelding 2x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  <a:defRPr sz="2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Arial"/>
              <a:buNone/>
              <a:defRPr sz="4000">
                <a:latin typeface="Arial"/>
                <a:ea typeface="Arial"/>
                <a:cs typeface="Arial"/>
                <a:sym typeface="Arial"/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rabicPeriod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AutoNum type="alphaLcPeriod"/>
              <a:defRPr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  <a:defRPr sz="16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4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4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7" name="Google Shape;267;p14"/>
          <p:cNvGrpSpPr/>
          <p:nvPr/>
        </p:nvGrpSpPr>
        <p:grpSpPr>
          <a:xfrm>
            <a:off x="-3786437" y="0"/>
            <a:ext cx="3693386" cy="5270646"/>
            <a:chOff x="-3786437" y="0"/>
            <a:chExt cx="3693386" cy="5270646"/>
          </a:xfrm>
        </p:grpSpPr>
        <p:sp>
          <p:nvSpPr>
            <p:cNvPr id="268" name="Google Shape;268;p14"/>
            <p:cNvSpPr/>
            <p:nvPr/>
          </p:nvSpPr>
          <p:spPr>
            <a:xfrm>
              <a:off x="-3786437" y="4442646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sp>
          <p:nvSpPr>
            <p:cNvPr id="269" name="Google Shape;269;p14"/>
            <p:cNvSpPr/>
            <p:nvPr/>
          </p:nvSpPr>
          <p:spPr>
            <a:xfrm>
              <a:off x="-3786165" y="0"/>
              <a:ext cx="3593091" cy="4440791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AFBEELDING INVOEGEN/OPMAKEN</a:t>
              </a:r>
              <a:endParaRPr/>
            </a:p>
          </p:txBody>
        </p:sp>
        <p:sp>
          <p:nvSpPr>
            <p:cNvPr id="270" name="Google Shape;270;p14"/>
            <p:cNvSpPr/>
            <p:nvPr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271" name="Google Shape;271;p14"/>
            <p:cNvSpPr/>
            <p:nvPr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Wanneer nodig, verwijder de bestaande afbeelding d.m.v.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‘Backspace toets’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Klik op het pictogram om een nieuwe afbeelding in te voegen </a:t>
              </a:r>
              <a:r>
                <a:rPr lang="nl-NL" sz="12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(zie onderstaand voorbeeld)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72" name="Google Shape;272;p14"/>
            <p:cNvGrpSpPr/>
            <p:nvPr/>
          </p:nvGrpSpPr>
          <p:grpSpPr>
            <a:xfrm>
              <a:off x="-3316179" y="1231351"/>
              <a:ext cx="294789" cy="346676"/>
              <a:chOff x="14466489" y="1001522"/>
              <a:chExt cx="290627" cy="341782"/>
            </a:xfrm>
          </p:grpSpPr>
          <p:sp>
            <p:nvSpPr>
              <p:cNvPr id="273" name="Google Shape;273;p14"/>
              <p:cNvSpPr/>
              <p:nvPr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lt1"/>
              </a:solidFill>
              <a:ln w="12700" cap="flat" cmpd="sng">
                <a:solidFill>
                  <a:srgbClr val="81818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14"/>
              <p:cNvSpPr/>
              <p:nvPr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14"/>
              <p:cNvSpPr/>
              <p:nvPr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/>
                <a:ahLst/>
                <a:cxnLst/>
                <a:rect l="l" t="t" r="r" b="b"/>
                <a:pathLst>
                  <a:path w="168558" h="147459" extrusionOk="0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14"/>
              <p:cNvSpPr/>
              <p:nvPr/>
            </p:nvSpPr>
            <p:spPr>
              <a:xfrm>
                <a:off x="14601150" y="1145314"/>
                <a:ext cx="155966" cy="116816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800" b="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7" name="Google Shape;277;p14"/>
              <p:cNvCxnSpPr/>
              <p:nvPr/>
            </p:nvCxnSpPr>
            <p:spPr>
              <a:xfrm>
                <a:off x="14637490" y="1308665"/>
                <a:ext cx="83286" cy="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78" name="Google Shape;278;p14"/>
              <p:cNvCxnSpPr>
                <a:stCxn id="276" idx="2"/>
              </p:cNvCxnSpPr>
              <p:nvPr/>
            </p:nvCxnSpPr>
            <p:spPr>
              <a:xfrm flipH="1">
                <a:off x="14678833" y="1262130"/>
                <a:ext cx="300" cy="43500"/>
              </a:xfrm>
              <a:prstGeom prst="straightConnector1">
                <a:avLst/>
              </a:prstGeom>
              <a:solidFill>
                <a:schemeClr val="lt1"/>
              </a:solidFill>
              <a:ln w="19050" cap="flat" cmpd="sng">
                <a:solidFill>
                  <a:srgbClr val="8AADD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79" name="Google Shape;279;p14"/>
            <p:cNvSpPr/>
            <p:nvPr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280" name="Google Shape;280;p14"/>
            <p:cNvSpPr/>
            <p:nvPr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Selecteer de gewenste afbeelding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en klik 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‘Invoegen’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endParaRPr/>
            </a:p>
          </p:txBody>
        </p:sp>
        <p:grpSp>
          <p:nvGrpSpPr>
            <p:cNvPr id="281" name="Google Shape;281;p14"/>
            <p:cNvGrpSpPr/>
            <p:nvPr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82" name="Google Shape;282;p14"/>
              <p:cNvSpPr/>
              <p:nvPr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 cap="flat" cmpd="sng">
                <a:solidFill>
                  <a:srgbClr val="0B7ED9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10800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Invoegen</a:t>
                </a:r>
                <a:endParaRPr/>
              </a:p>
            </p:txBody>
          </p:sp>
          <p:cxnSp>
            <p:nvCxnSpPr>
              <p:cNvPr id="283" name="Google Shape;283;p14"/>
              <p:cNvCxnSpPr/>
              <p:nvPr/>
            </p:nvCxnSpPr>
            <p:spPr>
              <a:xfrm>
                <a:off x="14155269" y="2515250"/>
                <a:ext cx="0" cy="142717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46A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sp>
            <p:nvSpPr>
              <p:cNvPr id="284" name="Google Shape;284;p14"/>
              <p:cNvSpPr/>
              <p:nvPr/>
            </p:nvSpPr>
            <p:spPr>
              <a:xfrm rot="10800000">
                <a:off x="14196089" y="2566904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5" name="Google Shape;285;p14"/>
            <p:cNvSpPr/>
            <p:nvPr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286" name="Google Shape;286;p14"/>
            <p:cNvSpPr/>
            <p:nvPr/>
          </p:nvSpPr>
          <p:spPr>
            <a:xfrm>
              <a:off x="-3319415" y="2553360"/>
              <a:ext cx="2944682" cy="9797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Om de afbeelding te schalen of bij te snijden, ga naar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‘Hulpmiddelen voor afbeeldingen - Opmaak’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en klik op de knop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‘Bijsnijden’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. Schaal met de bolletjes de afbeelding en met de hoekjes het afbeeldingskader.</a:t>
              </a:r>
              <a:endParaRPr/>
            </a:p>
          </p:txBody>
        </p:sp>
        <p:grpSp>
          <p:nvGrpSpPr>
            <p:cNvPr id="287" name="Google Shape;287;p14"/>
            <p:cNvGrpSpPr/>
            <p:nvPr/>
          </p:nvGrpSpPr>
          <p:grpSpPr>
            <a:xfrm>
              <a:off x="-3408294" y="3643742"/>
              <a:ext cx="622283" cy="612920"/>
              <a:chOff x="12617641" y="3403239"/>
              <a:chExt cx="752963" cy="741634"/>
            </a:xfrm>
          </p:grpSpPr>
          <p:grpSp>
            <p:nvGrpSpPr>
              <p:cNvPr id="288" name="Google Shape;288;p14"/>
              <p:cNvGrpSpPr/>
              <p:nvPr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89" name="Google Shape;289;p14"/>
                <p:cNvGrpSpPr/>
                <p:nvPr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90" name="Google Shape;290;p14"/>
                  <p:cNvGrpSpPr/>
                  <p:nvPr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91" name="Google Shape;291;p14"/>
                    <p:cNvSpPr/>
                    <p:nvPr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 cap="flat" cmpd="sng">
                      <a:solidFill>
                        <a:srgbClr val="818181"/>
                      </a:solidFill>
                      <a:prstDash val="dash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2" name="Google Shape;292;p14"/>
                    <p:cNvSpPr/>
                    <p:nvPr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lt1"/>
                    </a:solidFill>
                    <a:ln w="12700" cap="flat" cmpd="sng">
                      <a:solidFill>
                        <a:srgbClr val="818181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10800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800" b="0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93" name="Google Shape;293;p14"/>
                    <p:cNvSpPr/>
                    <p:nvPr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txBody>
                    <a:bodyPr spcFirstLastPara="1" wrap="square" lIns="0" tIns="0" rIns="0" bIns="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solidFill>
                          <a:srgbClr val="211F26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pic>
                <p:nvPicPr>
                  <p:cNvPr id="294" name="Google Shape;294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pic>
                <p:nvPicPr>
                  <p:cNvPr id="295" name="Google Shape;295;p14"/>
                  <p:cNvPicPr preferRelativeResize="0"/>
                  <p:nvPr/>
                </p:nvPicPr>
                <p:blipFill rotWithShape="1">
                  <a:blip r:embed="rId2">
                    <a:alphaModFix/>
                  </a:blip>
                  <a:srcRect/>
                  <a:stretch/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grpSp>
              <p:nvGrpSpPr>
                <p:cNvPr id="296" name="Google Shape;296;p14"/>
                <p:cNvGrpSpPr/>
                <p:nvPr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97" name="Google Shape;297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8" name="Google Shape;298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9" name="Google Shape;299;p14"/>
                <p:cNvGrpSpPr/>
                <p:nvPr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300" name="Google Shape;300;p14"/>
                  <p:cNvSpPr/>
                  <p:nvPr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" name="Google Shape;301;p14"/>
                  <p:cNvSpPr/>
                  <p:nvPr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txBody>
                  <a:bodyPr spcFirstLastPara="1" wrap="square" lIns="0" tIns="0" rIns="0" bIns="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000" b="1">
                      <a:solidFill>
                        <a:srgbClr val="211F26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302" name="Google Shape;302;p14"/>
              <p:cNvSpPr/>
              <p:nvPr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Bijsnijden</a:t>
                </a:r>
                <a:endParaRPr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 rot="10800000">
                <a:off x="12950688" y="4093726"/>
                <a:ext cx="86866" cy="51147"/>
              </a:xfrm>
              <a:prstGeom prst="triangle">
                <a:avLst>
                  <a:gd name="adj" fmla="val 50000"/>
                </a:avLst>
              </a:prstGeom>
              <a:solidFill>
                <a:srgbClr val="818181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" name="Google Shape;304;p14"/>
            <p:cNvGrpSpPr/>
            <p:nvPr/>
          </p:nvGrpSpPr>
          <p:grpSpPr>
            <a:xfrm>
              <a:off x="-376736" y="4271597"/>
              <a:ext cx="283685" cy="283685"/>
              <a:chOff x="-510741" y="5913713"/>
              <a:chExt cx="267555" cy="267555"/>
            </a:xfrm>
          </p:grpSpPr>
          <p:sp>
            <p:nvSpPr>
              <p:cNvPr id="305" name="Google Shape;305;p14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14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7" name="Google Shape;307;p14"/>
          <p:cNvSpPr>
            <a:spLocks noGrp="1"/>
          </p:cNvSpPr>
          <p:nvPr>
            <p:ph type="pic" idx="2"/>
          </p:nvPr>
        </p:nvSpPr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08" name="Google Shape;308;p14"/>
          <p:cNvSpPr>
            <a:spLocks noGrp="1"/>
          </p:cNvSpPr>
          <p:nvPr>
            <p:ph type="pic" idx="3"/>
          </p:nvPr>
        </p:nvSpPr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">
  <p:cSld name="Titel"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5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5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5"/>
          <p:cNvGrpSpPr/>
          <p:nvPr/>
        </p:nvGrpSpPr>
        <p:grpSpPr>
          <a:xfrm>
            <a:off x="-3786437" y="0"/>
            <a:ext cx="3693386" cy="5359349"/>
            <a:chOff x="-3786437" y="0"/>
            <a:chExt cx="3693386" cy="5359349"/>
          </a:xfrm>
        </p:grpSpPr>
        <p:sp>
          <p:nvSpPr>
            <p:cNvPr id="313" name="Google Shape;313;p15"/>
            <p:cNvSpPr/>
            <p:nvPr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400" b="1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LIJSTNIVEAU KIEZEN</a:t>
              </a:r>
              <a:endParaRPr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17780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Gebruik onder de tab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de </a:t>
              </a:r>
              <a:r>
                <a:rPr lang="nl-NL" sz="1200" b="1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lijstniveau-knoppen</a:t>
              </a: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om een tekst niveau te kiezen. </a:t>
              </a:r>
              <a:b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Kies uit:</a:t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361950" marR="0" lvl="0" indent="-1841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Calibri"/>
                <a:buChar char="•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#1</a:t>
              </a:r>
              <a:endParaRPr/>
            </a:p>
          </p:txBody>
        </p:sp>
        <p:sp>
          <p:nvSpPr>
            <p:cNvPr id="319" name="Google Shape;319;p15"/>
            <p:cNvSpPr/>
            <p:nvPr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539750" marR="0" lvl="0" indent="-1778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Char char="–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Sub-bullet #2</a:t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Calibri"/>
                <a:buNone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Leestekst</a:t>
              </a:r>
              <a:endParaRPr/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5</a:t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1"/>
                  </a:solidFill>
                  <a:latin typeface="Calibri"/>
                  <a:ea typeface="Calibri"/>
                  <a:cs typeface="Calibri"/>
                  <a:sym typeface="Calibri"/>
                </a:rPr>
                <a:t>Kop #1</a:t>
              </a:r>
              <a:endParaRPr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6</a:t>
              </a:r>
              <a:endParaRPr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266700" marR="0" lvl="0" indent="-2667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200"/>
                <a:buFont typeface="Arial"/>
                <a:buAutoNum type="arabi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Numerieke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7</a:t>
              </a:r>
              <a:endParaRPr/>
            </a:p>
          </p:txBody>
        </p:sp>
        <p:sp>
          <p:nvSpPr>
            <p:cNvPr id="328" name="Google Shape;328;p15"/>
            <p:cNvSpPr/>
            <p:nvPr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447675" marR="0" lvl="0" indent="-17938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1200"/>
                <a:buFont typeface="Arial"/>
                <a:buAutoNum type="alphaLcPeriod"/>
              </a:pPr>
              <a:r>
                <a:rPr lang="nl-NL" sz="1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Alfabetische bullet</a:t>
              </a: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15"/>
            <p:cNvSpPr/>
            <p:nvPr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8</a:t>
              </a:r>
              <a:endParaRPr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Calibri"/>
                <a:buNone/>
              </a:pPr>
              <a:r>
                <a:rPr lang="nl-NL" sz="1200" b="0" i="1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Bronvermelding</a:t>
              </a:r>
              <a:endParaRPr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000"/>
                <a:buFont typeface="Calibri"/>
                <a:buNone/>
              </a:pPr>
              <a:r>
                <a:rPr lang="nl-NL" sz="10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1600"/>
                <a:buFont typeface="Calibri"/>
                <a:buNone/>
              </a:pPr>
              <a:r>
                <a:rPr lang="nl-NL" sz="1600" b="1" i="0" u="none" strike="noStrike" cap="none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Kop #2</a:t>
              </a:r>
              <a:endParaRPr/>
            </a:p>
          </p:txBody>
        </p:sp>
        <p:sp>
          <p:nvSpPr>
            <p:cNvPr id="333" name="Google Shape;333;p15"/>
            <p:cNvSpPr/>
            <p:nvPr/>
          </p:nvSpPr>
          <p:spPr>
            <a:xfrm>
              <a:off x="-3786437" y="4531349"/>
              <a:ext cx="3593637" cy="828000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rgbClr val="ECECE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80000" tIns="144000" rIns="180000" bIns="144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MEER WETEN?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Ga naar de instructie dia </a:t>
              </a:r>
              <a:r>
                <a:rPr lang="nl-NL" sz="1200" b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‘VIDEO INSTRUCTIES’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.</a:t>
              </a:r>
              <a:b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Deze vind je vooraan de presentatie of voeg je in via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‘Start’</a:t>
              </a:r>
              <a:r>
                <a:rPr lang="nl-NL" sz="1200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 &gt; </a:t>
              </a:r>
              <a:r>
                <a:rPr lang="nl-NL" sz="1200" i="1" cap="none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rPr>
                <a:t>‘Nieuwe dia’</a:t>
              </a:r>
              <a:endParaRPr/>
            </a:p>
          </p:txBody>
        </p:sp>
        <p:grpSp>
          <p:nvGrpSpPr>
            <p:cNvPr id="334" name="Google Shape;334;p15"/>
            <p:cNvGrpSpPr/>
            <p:nvPr/>
          </p:nvGrpSpPr>
          <p:grpSpPr>
            <a:xfrm>
              <a:off x="-376736" y="4400186"/>
              <a:ext cx="283685" cy="283685"/>
              <a:chOff x="-510741" y="5913713"/>
              <a:chExt cx="267555" cy="267555"/>
            </a:xfrm>
          </p:grpSpPr>
          <p:sp>
            <p:nvSpPr>
              <p:cNvPr id="335" name="Google Shape;335;p15"/>
              <p:cNvSpPr/>
              <p:nvPr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txBody>
              <a:bodyPr spcFirstLastPara="1" wrap="square" lIns="180000" tIns="180000" rIns="180000" bIns="1800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600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15" descr="Informatie"/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/>
                <a:ahLst/>
                <a:cxnLst/>
                <a:rect l="l" t="t" r="r" b="b"/>
                <a:pathLst>
                  <a:path w="291719" h="291719" extrusionOk="0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000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15"/>
            <p:cNvGrpSpPr/>
            <p:nvPr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338" name="Google Shape;338;p15"/>
              <p:cNvSpPr/>
              <p:nvPr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>
                <a:noFill/>
              </a:ln>
            </p:spPr>
            <p:txBody>
              <a:bodyPr spcFirstLastPara="1" wrap="square" lIns="0" tIns="1800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l-NL" sz="9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Start</a:t>
                </a:r>
                <a:endParaRPr/>
              </a:p>
            </p:txBody>
          </p:sp>
          <p:sp>
            <p:nvSpPr>
              <p:cNvPr id="339" name="Google Shape;339;p15"/>
              <p:cNvSpPr/>
              <p:nvPr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00" b="1">
                  <a:solidFill>
                    <a:srgbClr val="211F2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40" name="Google Shape;340;p15"/>
              <p:cNvGrpSpPr/>
              <p:nvPr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41" name="Google Shape;341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42" name="Google Shape;342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3" name="Google Shape;343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4" name="Google Shape;344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5" name="Google Shape;345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46" name="Google Shape;346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47" name="Google Shape;347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8" name="Google Shape;348;p15"/>
              <p:cNvGrpSpPr/>
              <p:nvPr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49" name="Google Shape;349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50" name="Google Shape;350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1" name="Google Shape;351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2" name="Google Shape;352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3" name="Google Shape;353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54" name="Google Shape;354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55" name="Google Shape;355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356" name="Google Shape;356;p15"/>
              <p:cNvCxnSpPr/>
              <p:nvPr/>
            </p:nvCxnSpPr>
            <p:spPr>
              <a:xfrm rot="10800000" flipH="1">
                <a:off x="-3459956" y="588169"/>
                <a:ext cx="547687" cy="219076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cxnSp>
            <p:nvCxnSpPr>
              <p:cNvPr id="357" name="Google Shape;357;p15"/>
              <p:cNvCxnSpPr/>
              <p:nvPr/>
            </p:nvCxnSpPr>
            <p:spPr>
              <a:xfrm>
                <a:off x="-3224213" y="828675"/>
                <a:ext cx="319088" cy="0"/>
              </a:xfrm>
              <a:prstGeom prst="straightConnector1">
                <a:avLst/>
              </a:prstGeom>
              <a:noFill/>
              <a:ln w="19050" cap="rnd" cmpd="sng">
                <a:solidFill>
                  <a:schemeClr val="accent1"/>
                </a:solidFill>
                <a:prstDash val="solid"/>
                <a:round/>
                <a:headEnd type="oval" w="med" len="med"/>
                <a:tailEnd type="none" w="sm" len="sm"/>
              </a:ln>
            </p:spPr>
          </p:cxnSp>
          <p:sp>
            <p:nvSpPr>
              <p:cNvPr id="358" name="Google Shape;358;p15"/>
              <p:cNvSpPr/>
              <p:nvPr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verlagen</a:t>
                </a:r>
                <a:endParaRPr/>
              </a:p>
            </p:txBody>
          </p:sp>
          <p:sp>
            <p:nvSpPr>
              <p:cNvPr id="359" name="Google Shape;359;p15"/>
              <p:cNvSpPr/>
              <p:nvPr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Calibri"/>
                  <a:buNone/>
                </a:pPr>
                <a:r>
                  <a:rPr lang="nl-NL" sz="11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Lijstniveau verhogen</a:t>
                </a:r>
                <a:endParaRPr/>
              </a:p>
            </p:txBody>
          </p:sp>
          <p:grpSp>
            <p:nvGrpSpPr>
              <p:cNvPr id="360" name="Google Shape;360;p15"/>
              <p:cNvGrpSpPr/>
              <p:nvPr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61" name="Google Shape;361;p15"/>
                <p:cNvSpPr/>
                <p:nvPr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62" name="Google Shape;362;p15"/>
                <p:cNvGrpSpPr/>
                <p:nvPr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63" name="Google Shape;363;p15"/>
                  <p:cNvCxnSpPr/>
                  <p:nvPr/>
                </p:nvCxnSpPr>
                <p:spPr>
                  <a:xfrm>
                    <a:off x="-2866744" y="827071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4" name="Google Shape;364;p15"/>
                  <p:cNvCxnSpPr/>
                  <p:nvPr/>
                </p:nvCxnSpPr>
                <p:spPr>
                  <a:xfrm>
                    <a:off x="-2866744" y="959646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5" name="Google Shape;365;p15"/>
                  <p:cNvCxnSpPr/>
                  <p:nvPr/>
                </p:nvCxnSpPr>
                <p:spPr>
                  <a:xfrm>
                    <a:off x="-2773990" y="926503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6" name="Google Shape;366;p15"/>
                  <p:cNvCxnSpPr/>
                  <p:nvPr/>
                </p:nvCxnSpPr>
                <p:spPr>
                  <a:xfrm>
                    <a:off x="-2773990" y="893359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67" name="Google Shape;367;p15"/>
                  <p:cNvCxnSpPr/>
                  <p:nvPr/>
                </p:nvCxnSpPr>
                <p:spPr>
                  <a:xfrm>
                    <a:off x="-2773990" y="860215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68" name="Google Shape;368;p15"/>
                <p:cNvSpPr/>
                <p:nvPr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9" name="Google Shape;369;p15"/>
              <p:cNvGrpSpPr/>
              <p:nvPr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70" name="Google Shape;370;p15"/>
                <p:cNvSpPr/>
                <p:nvPr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9525" cap="flat" cmpd="sng">
                  <a:solidFill>
                    <a:srgbClr val="DADAD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371" name="Google Shape;371;p15"/>
                <p:cNvGrpSpPr/>
                <p:nvPr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72" name="Google Shape;372;p15"/>
                  <p:cNvCxnSpPr/>
                  <p:nvPr/>
                </p:nvCxnSpPr>
                <p:spPr>
                  <a:xfrm>
                    <a:off x="-2866744" y="518074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3" name="Google Shape;373;p15"/>
                  <p:cNvCxnSpPr/>
                  <p:nvPr/>
                </p:nvCxnSpPr>
                <p:spPr>
                  <a:xfrm>
                    <a:off x="-2866744" y="650649"/>
                    <a:ext cx="168701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4" name="Google Shape;374;p15"/>
                  <p:cNvCxnSpPr/>
                  <p:nvPr/>
                </p:nvCxnSpPr>
                <p:spPr>
                  <a:xfrm>
                    <a:off x="-2773990" y="617506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5" name="Google Shape;375;p15"/>
                  <p:cNvCxnSpPr/>
                  <p:nvPr/>
                </p:nvCxnSpPr>
                <p:spPr>
                  <a:xfrm>
                    <a:off x="-2773990" y="584362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  <p:cxnSp>
                <p:nvCxnSpPr>
                  <p:cNvPr id="376" name="Google Shape;376;p15"/>
                  <p:cNvCxnSpPr/>
                  <p:nvPr/>
                </p:nvCxnSpPr>
                <p:spPr>
                  <a:xfrm>
                    <a:off x="-2773990" y="551218"/>
                    <a:ext cx="75947" cy="0"/>
                  </a:xfrm>
                  <a:prstGeom prst="straightConnector1">
                    <a:avLst/>
                  </a:prstGeom>
                  <a:solidFill>
                    <a:schemeClr val="lt1"/>
                  </a:solidFill>
                  <a:ln w="12700" cap="flat" cmpd="sng">
                    <a:solidFill>
                      <a:srgbClr val="9D9FA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</p:cxnSp>
            </p:grpSp>
            <p:sp>
              <p:nvSpPr>
                <p:cNvPr id="377" name="Google Shape;377;p15"/>
                <p:cNvSpPr/>
                <p:nvPr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00" b="1">
                    <a:solidFill>
                      <a:srgbClr val="211F26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78" name="Google Shape;378;p15"/>
          <p:cNvSpPr/>
          <p:nvPr/>
        </p:nvSpPr>
        <p:spPr>
          <a:xfrm>
            <a:off x="0" y="-425941"/>
            <a:ext cx="37869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600" b="0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Titel</a:t>
            </a:r>
            <a:endParaRPr/>
          </a:p>
        </p:txBody>
      </p:sp>
      <p:sp>
        <p:nvSpPr>
          <p:cNvPr id="379" name="Google Shape;379;p15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body" idx="1"/>
          </p:nvPr>
        </p:nvSpPr>
        <p:spPr>
          <a:xfrm>
            <a:off x="615950" y="1604524"/>
            <a:ext cx="10952163" cy="4632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Quattrocento Sans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AutoNum type="arabicPeriod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AutoNum type="alphaLcPeriod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00"/>
              <a:buFont typeface="Arial"/>
              <a:buNone/>
              <a:defRPr sz="1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8"/>
          <p:cNvSpPr txBox="1"/>
          <p:nvPr/>
        </p:nvSpPr>
        <p:spPr>
          <a:xfrm>
            <a:off x="0" y="-621351"/>
            <a:ext cx="3994152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10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INDELING</a:t>
            </a:r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9278694" y="7290437"/>
            <a:ext cx="2913306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0" y="7290437"/>
            <a:ext cx="5376001" cy="144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grpSp>
        <p:nvGrpSpPr>
          <p:cNvPr id="14" name="Google Shape;14;p8"/>
          <p:cNvGrpSpPr/>
          <p:nvPr/>
        </p:nvGrpSpPr>
        <p:grpSpPr>
          <a:xfrm>
            <a:off x="11094747" y="-305201"/>
            <a:ext cx="1097253" cy="161709"/>
            <a:chOff x="9466067" y="5686969"/>
            <a:chExt cx="2725933" cy="401738"/>
          </a:xfrm>
        </p:grpSpPr>
        <p:sp>
          <p:nvSpPr>
            <p:cNvPr id="15" name="Google Shape;15;p8"/>
            <p:cNvSpPr/>
            <p:nvPr/>
          </p:nvSpPr>
          <p:spPr>
            <a:xfrm>
              <a:off x="9466067" y="5689096"/>
              <a:ext cx="399611" cy="399611"/>
            </a:xfrm>
            <a:prstGeom prst="rect">
              <a:avLst/>
            </a:prstGeom>
            <a:solidFill>
              <a:srgbClr val="D34440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8"/>
            <p:cNvSpPr/>
            <p:nvPr/>
          </p:nvSpPr>
          <p:spPr>
            <a:xfrm>
              <a:off x="9934785" y="5689096"/>
              <a:ext cx="399611" cy="399611"/>
            </a:xfrm>
            <a:prstGeom prst="rect">
              <a:avLst/>
            </a:prstGeom>
            <a:solidFill>
              <a:srgbClr val="EB8A23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8"/>
            <p:cNvSpPr/>
            <p:nvPr/>
          </p:nvSpPr>
          <p:spPr>
            <a:xfrm>
              <a:off x="10403503" y="5689096"/>
              <a:ext cx="399611" cy="399611"/>
            </a:xfrm>
            <a:prstGeom prst="rect">
              <a:avLst/>
            </a:prstGeom>
            <a:solidFill>
              <a:srgbClr val="806B5F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8"/>
            <p:cNvSpPr/>
            <p:nvPr/>
          </p:nvSpPr>
          <p:spPr>
            <a:xfrm>
              <a:off x="11333030" y="5686969"/>
              <a:ext cx="399611" cy="39961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8"/>
            <p:cNvSpPr/>
            <p:nvPr/>
          </p:nvSpPr>
          <p:spPr>
            <a:xfrm>
              <a:off x="10873671" y="5686969"/>
              <a:ext cx="399611" cy="3996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8"/>
            <p:cNvSpPr/>
            <p:nvPr/>
          </p:nvSpPr>
          <p:spPr>
            <a:xfrm>
              <a:off x="11792389" y="5686969"/>
              <a:ext cx="399611" cy="399611"/>
            </a:xfrm>
            <a:prstGeom prst="rect">
              <a:avLst/>
            </a:prstGeom>
            <a:solidFill>
              <a:srgbClr val="B5A59A"/>
            </a:solidFill>
            <a:ln>
              <a:noFill/>
            </a:ln>
          </p:spPr>
          <p:txBody>
            <a:bodyPr spcFirstLastPara="1" wrap="square" lIns="144000" tIns="144000" rIns="144000" bIns="14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21;p8"/>
          <p:cNvGrpSpPr/>
          <p:nvPr/>
        </p:nvGrpSpPr>
        <p:grpSpPr>
          <a:xfrm>
            <a:off x="11578446" y="6454140"/>
            <a:ext cx="407814" cy="199730"/>
            <a:chOff x="4594081" y="2529803"/>
            <a:chExt cx="3021755" cy="1479927"/>
          </a:xfrm>
        </p:grpSpPr>
        <p:sp>
          <p:nvSpPr>
            <p:cNvPr id="22" name="Google Shape;22;p8"/>
            <p:cNvSpPr/>
            <p:nvPr/>
          </p:nvSpPr>
          <p:spPr>
            <a:xfrm>
              <a:off x="4598153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7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30597"/>
                  </a:lnTo>
                  <a:cubicBezTo>
                    <a:pt x="112400" y="733855"/>
                    <a:pt x="90408" y="735484"/>
                    <a:pt x="66788" y="735484"/>
                  </a:cubicBezTo>
                  <a:cubicBezTo>
                    <a:pt x="43168" y="735484"/>
                    <a:pt x="21177" y="733855"/>
                    <a:pt x="0" y="73059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5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"/>
            <p:cNvSpPr/>
            <p:nvPr/>
          </p:nvSpPr>
          <p:spPr>
            <a:xfrm>
              <a:off x="5086032" y="2768449"/>
              <a:ext cx="444711" cy="553852"/>
            </a:xfrm>
            <a:custGeom>
              <a:avLst/>
              <a:gdLst/>
              <a:ahLst/>
              <a:cxnLst/>
              <a:rect l="l" t="t" r="r" b="b"/>
              <a:pathLst>
                <a:path w="444711" h="553852" extrusionOk="0">
                  <a:moveTo>
                    <a:pt x="431679" y="321723"/>
                  </a:moveTo>
                  <a:lnTo>
                    <a:pt x="140092" y="321723"/>
                  </a:lnTo>
                  <a:cubicBezTo>
                    <a:pt x="142536" y="360819"/>
                    <a:pt x="151495" y="390955"/>
                    <a:pt x="166970" y="412946"/>
                  </a:cubicBezTo>
                  <a:cubicBezTo>
                    <a:pt x="182446" y="434937"/>
                    <a:pt x="210138" y="446340"/>
                    <a:pt x="250048" y="446340"/>
                  </a:cubicBezTo>
                  <a:cubicBezTo>
                    <a:pt x="290773" y="446340"/>
                    <a:pt x="338013" y="434123"/>
                    <a:pt x="390955" y="410503"/>
                  </a:cubicBezTo>
                  <a:cubicBezTo>
                    <a:pt x="411317" y="431679"/>
                    <a:pt x="424349" y="459372"/>
                    <a:pt x="430050" y="493581"/>
                  </a:cubicBezTo>
                  <a:cubicBezTo>
                    <a:pt x="373851" y="533491"/>
                    <a:pt x="306248" y="553853"/>
                    <a:pt x="227242" y="553853"/>
                  </a:cubicBezTo>
                  <a:cubicBezTo>
                    <a:pt x="152309" y="553853"/>
                    <a:pt x="96110" y="531047"/>
                    <a:pt x="57829" y="484621"/>
                  </a:cubicBezTo>
                  <a:cubicBezTo>
                    <a:pt x="19548" y="438195"/>
                    <a:pt x="0" y="369778"/>
                    <a:pt x="0" y="279370"/>
                  </a:cubicBezTo>
                  <a:cubicBezTo>
                    <a:pt x="0" y="237016"/>
                    <a:pt x="4887" y="198735"/>
                    <a:pt x="14661" y="164527"/>
                  </a:cubicBezTo>
                  <a:cubicBezTo>
                    <a:pt x="24435" y="130318"/>
                    <a:pt x="39096" y="100997"/>
                    <a:pt x="57829" y="76562"/>
                  </a:cubicBezTo>
                  <a:cubicBezTo>
                    <a:pt x="76562" y="52127"/>
                    <a:pt x="100182" y="33394"/>
                    <a:pt x="127875" y="20362"/>
                  </a:cubicBezTo>
                  <a:cubicBezTo>
                    <a:pt x="155568" y="7330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2716"/>
                  </a:cubicBezTo>
                  <a:cubicBezTo>
                    <a:pt x="405616" y="83078"/>
                    <a:pt x="420277" y="106698"/>
                    <a:pt x="430050" y="134391"/>
                  </a:cubicBezTo>
                  <a:cubicBezTo>
                    <a:pt x="439824" y="162083"/>
                    <a:pt x="444711" y="191405"/>
                    <a:pt x="444711" y="223985"/>
                  </a:cubicBezTo>
                  <a:cubicBezTo>
                    <a:pt x="444711" y="241903"/>
                    <a:pt x="443897" y="258193"/>
                    <a:pt x="441453" y="274483"/>
                  </a:cubicBezTo>
                  <a:cubicBezTo>
                    <a:pt x="438195" y="290773"/>
                    <a:pt x="434937" y="306248"/>
                    <a:pt x="431679" y="321723"/>
                  </a:cubicBezTo>
                  <a:close/>
                  <a:moveTo>
                    <a:pt x="228057" y="100182"/>
                  </a:moveTo>
                  <a:cubicBezTo>
                    <a:pt x="173486" y="100182"/>
                    <a:pt x="143350" y="141721"/>
                    <a:pt x="139278" y="224799"/>
                  </a:cubicBezTo>
                  <a:lnTo>
                    <a:pt x="314393" y="224799"/>
                  </a:lnTo>
                  <a:lnTo>
                    <a:pt x="314393" y="211767"/>
                  </a:lnTo>
                  <a:cubicBezTo>
                    <a:pt x="314393" y="177559"/>
                    <a:pt x="307062" y="150681"/>
                    <a:pt x="293216" y="130318"/>
                  </a:cubicBezTo>
                  <a:cubicBezTo>
                    <a:pt x="279370" y="109956"/>
                    <a:pt x="257379" y="100182"/>
                    <a:pt x="228057" y="100182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8"/>
            <p:cNvSpPr/>
            <p:nvPr/>
          </p:nvSpPr>
          <p:spPr>
            <a:xfrm>
              <a:off x="5614636" y="2775779"/>
              <a:ext cx="359189" cy="537562"/>
            </a:xfrm>
            <a:custGeom>
              <a:avLst/>
              <a:gdLst/>
              <a:ahLst/>
              <a:cxnLst/>
              <a:rect l="l" t="t" r="r" b="b"/>
              <a:pathLst>
                <a:path w="359189" h="537562" extrusionOk="0">
                  <a:moveTo>
                    <a:pt x="0" y="71675"/>
                  </a:moveTo>
                  <a:cubicBezTo>
                    <a:pt x="2443" y="58643"/>
                    <a:pt x="8959" y="45611"/>
                    <a:pt x="17104" y="31765"/>
                  </a:cubicBezTo>
                  <a:cubicBezTo>
                    <a:pt x="26064" y="17919"/>
                    <a:pt x="35023" y="7331"/>
                    <a:pt x="43982" y="0"/>
                  </a:cubicBezTo>
                  <a:cubicBezTo>
                    <a:pt x="100997" y="7331"/>
                    <a:pt x="140092" y="39096"/>
                    <a:pt x="161269" y="95295"/>
                  </a:cubicBezTo>
                  <a:cubicBezTo>
                    <a:pt x="188147" y="32580"/>
                    <a:pt x="232944" y="1629"/>
                    <a:pt x="295660" y="1629"/>
                  </a:cubicBezTo>
                  <a:cubicBezTo>
                    <a:pt x="319280" y="1629"/>
                    <a:pt x="339642" y="4072"/>
                    <a:pt x="359190" y="8959"/>
                  </a:cubicBezTo>
                  <a:cubicBezTo>
                    <a:pt x="359190" y="58643"/>
                    <a:pt x="347787" y="100997"/>
                    <a:pt x="324981" y="137649"/>
                  </a:cubicBezTo>
                  <a:cubicBezTo>
                    <a:pt x="314393" y="134391"/>
                    <a:pt x="298103" y="131947"/>
                    <a:pt x="276112" y="130318"/>
                  </a:cubicBezTo>
                  <a:cubicBezTo>
                    <a:pt x="235387" y="130318"/>
                    <a:pt x="201993" y="152310"/>
                    <a:pt x="176744" y="195477"/>
                  </a:cubicBezTo>
                  <a:lnTo>
                    <a:pt x="176744" y="532676"/>
                  </a:lnTo>
                  <a:cubicBezTo>
                    <a:pt x="155568" y="535934"/>
                    <a:pt x="132762" y="537563"/>
                    <a:pt x="108327" y="537563"/>
                  </a:cubicBezTo>
                  <a:cubicBezTo>
                    <a:pt x="83892" y="537563"/>
                    <a:pt x="60272" y="535934"/>
                    <a:pt x="38281" y="532676"/>
                  </a:cubicBezTo>
                  <a:lnTo>
                    <a:pt x="38281" y="180817"/>
                  </a:lnTo>
                  <a:cubicBezTo>
                    <a:pt x="39096" y="130318"/>
                    <a:pt x="26064" y="93666"/>
                    <a:pt x="0" y="7167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8"/>
            <p:cNvSpPr/>
            <p:nvPr/>
          </p:nvSpPr>
          <p:spPr>
            <a:xfrm>
              <a:off x="6052017" y="2529803"/>
              <a:ext cx="454484" cy="785167"/>
            </a:xfrm>
            <a:custGeom>
              <a:avLst/>
              <a:gdLst/>
              <a:ahLst/>
              <a:cxnLst/>
              <a:rect l="l" t="t" r="r" b="b"/>
              <a:pathLst>
                <a:path w="454484" h="785167" extrusionOk="0">
                  <a:moveTo>
                    <a:pt x="373036" y="574215"/>
                  </a:moveTo>
                  <a:lnTo>
                    <a:pt x="403987" y="656478"/>
                  </a:lnTo>
                  <a:cubicBezTo>
                    <a:pt x="419462" y="700461"/>
                    <a:pt x="436566" y="729783"/>
                    <a:pt x="454485" y="742814"/>
                  </a:cubicBezTo>
                  <a:cubicBezTo>
                    <a:pt x="430050" y="771321"/>
                    <a:pt x="399100" y="785168"/>
                    <a:pt x="361633" y="785168"/>
                  </a:cubicBezTo>
                  <a:cubicBezTo>
                    <a:pt x="340456" y="785168"/>
                    <a:pt x="324981" y="780281"/>
                    <a:pt x="314393" y="769692"/>
                  </a:cubicBezTo>
                  <a:cubicBezTo>
                    <a:pt x="303804" y="759918"/>
                    <a:pt x="294031" y="742000"/>
                    <a:pt x="285071" y="717565"/>
                  </a:cubicBezTo>
                  <a:lnTo>
                    <a:pt x="249234" y="620641"/>
                  </a:lnTo>
                  <a:cubicBezTo>
                    <a:pt x="240274" y="597021"/>
                    <a:pt x="229686" y="580731"/>
                    <a:pt x="219098" y="572586"/>
                  </a:cubicBezTo>
                  <a:cubicBezTo>
                    <a:pt x="208509" y="564441"/>
                    <a:pt x="195477" y="559554"/>
                    <a:pt x="180816" y="559554"/>
                  </a:cubicBezTo>
                  <a:cubicBezTo>
                    <a:pt x="166156" y="559554"/>
                    <a:pt x="149866" y="560369"/>
                    <a:pt x="133576" y="561998"/>
                  </a:cubicBezTo>
                  <a:lnTo>
                    <a:pt x="133576" y="777837"/>
                  </a:lnTo>
                  <a:cubicBezTo>
                    <a:pt x="112399" y="781095"/>
                    <a:pt x="90408" y="782724"/>
                    <a:pt x="66788" y="782724"/>
                  </a:cubicBezTo>
                  <a:cubicBezTo>
                    <a:pt x="43168" y="782724"/>
                    <a:pt x="21177" y="781095"/>
                    <a:pt x="0" y="777837"/>
                  </a:cubicBezTo>
                  <a:lnTo>
                    <a:pt x="0" y="7330"/>
                  </a:lnTo>
                  <a:lnTo>
                    <a:pt x="6516" y="0"/>
                  </a:lnTo>
                  <a:lnTo>
                    <a:pt x="60272" y="0"/>
                  </a:lnTo>
                  <a:cubicBezTo>
                    <a:pt x="87965" y="0"/>
                    <a:pt x="106698" y="6516"/>
                    <a:pt x="118101" y="19548"/>
                  </a:cubicBezTo>
                  <a:cubicBezTo>
                    <a:pt x="128689" y="32580"/>
                    <a:pt x="134391" y="54571"/>
                    <a:pt x="134391" y="85521"/>
                  </a:cubicBezTo>
                  <a:lnTo>
                    <a:pt x="134391" y="445526"/>
                  </a:lnTo>
                  <a:lnTo>
                    <a:pt x="160454" y="444711"/>
                  </a:lnTo>
                  <a:cubicBezTo>
                    <a:pt x="172672" y="444711"/>
                    <a:pt x="181631" y="439010"/>
                    <a:pt x="188147" y="427607"/>
                  </a:cubicBezTo>
                  <a:lnTo>
                    <a:pt x="261451" y="302176"/>
                  </a:lnTo>
                  <a:cubicBezTo>
                    <a:pt x="280184" y="267152"/>
                    <a:pt x="307877" y="249234"/>
                    <a:pt x="343714" y="249234"/>
                  </a:cubicBezTo>
                  <a:cubicBezTo>
                    <a:pt x="360819" y="249234"/>
                    <a:pt x="386068" y="250048"/>
                    <a:pt x="419462" y="251677"/>
                  </a:cubicBezTo>
                  <a:lnTo>
                    <a:pt x="425978" y="259822"/>
                  </a:lnTo>
                  <a:lnTo>
                    <a:pt x="327425" y="429236"/>
                  </a:lnTo>
                  <a:cubicBezTo>
                    <a:pt x="316022" y="451227"/>
                    <a:pt x="301361" y="468331"/>
                    <a:pt x="283442" y="481363"/>
                  </a:cubicBezTo>
                  <a:cubicBezTo>
                    <a:pt x="324167" y="495209"/>
                    <a:pt x="355117" y="526160"/>
                    <a:pt x="373036" y="574215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8"/>
            <p:cNvSpPr/>
            <p:nvPr/>
          </p:nvSpPr>
          <p:spPr>
            <a:xfrm>
              <a:off x="4595710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2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1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4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D0383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8"/>
            <p:cNvSpPr/>
            <p:nvPr/>
          </p:nvSpPr>
          <p:spPr>
            <a:xfrm>
              <a:off x="4831097" y="3461579"/>
              <a:ext cx="456928" cy="540820"/>
            </a:xfrm>
            <a:custGeom>
              <a:avLst/>
              <a:gdLst/>
              <a:ahLst/>
              <a:cxnLst/>
              <a:rect l="l" t="t" r="r" b="b"/>
              <a:pathLst>
                <a:path w="456928" h="540820" extrusionOk="0">
                  <a:moveTo>
                    <a:pt x="434937" y="180817"/>
                  </a:moveTo>
                  <a:lnTo>
                    <a:pt x="434937" y="411317"/>
                  </a:lnTo>
                  <a:cubicBezTo>
                    <a:pt x="434937" y="456114"/>
                    <a:pt x="442268" y="489508"/>
                    <a:pt x="456929" y="511499"/>
                  </a:cubicBezTo>
                  <a:cubicBezTo>
                    <a:pt x="434123" y="531047"/>
                    <a:pt x="407245" y="540821"/>
                    <a:pt x="375480" y="540821"/>
                  </a:cubicBezTo>
                  <a:cubicBezTo>
                    <a:pt x="345344" y="540821"/>
                    <a:pt x="324167" y="534305"/>
                    <a:pt x="312764" y="520459"/>
                  </a:cubicBezTo>
                  <a:cubicBezTo>
                    <a:pt x="301361" y="506612"/>
                    <a:pt x="295660" y="485436"/>
                    <a:pt x="295660" y="455299"/>
                  </a:cubicBezTo>
                  <a:lnTo>
                    <a:pt x="295660" y="209324"/>
                  </a:lnTo>
                  <a:cubicBezTo>
                    <a:pt x="295660" y="177559"/>
                    <a:pt x="291587" y="155568"/>
                    <a:pt x="284257" y="142536"/>
                  </a:cubicBezTo>
                  <a:cubicBezTo>
                    <a:pt x="276112" y="129504"/>
                    <a:pt x="262266" y="123802"/>
                    <a:pt x="241089" y="123802"/>
                  </a:cubicBezTo>
                  <a:cubicBezTo>
                    <a:pt x="203622" y="123802"/>
                    <a:pt x="168599" y="140907"/>
                    <a:pt x="136834" y="174301"/>
                  </a:cubicBezTo>
                  <a:lnTo>
                    <a:pt x="136834" y="533491"/>
                  </a:lnTo>
                  <a:cubicBezTo>
                    <a:pt x="126246" y="535934"/>
                    <a:pt x="114843" y="536748"/>
                    <a:pt x="103440" y="537563"/>
                  </a:cubicBezTo>
                  <a:cubicBezTo>
                    <a:pt x="92037" y="538378"/>
                    <a:pt x="79820" y="538378"/>
                    <a:pt x="68417" y="538378"/>
                  </a:cubicBezTo>
                  <a:cubicBezTo>
                    <a:pt x="56200" y="538378"/>
                    <a:pt x="44797" y="538378"/>
                    <a:pt x="33394" y="537563"/>
                  </a:cubicBezTo>
                  <a:cubicBezTo>
                    <a:pt x="21991" y="536748"/>
                    <a:pt x="10588" y="535120"/>
                    <a:pt x="0" y="533491"/>
                  </a:cubicBezTo>
                  <a:lnTo>
                    <a:pt x="0" y="10588"/>
                  </a:lnTo>
                  <a:lnTo>
                    <a:pt x="6516" y="3258"/>
                  </a:lnTo>
                  <a:lnTo>
                    <a:pt x="59458" y="3258"/>
                  </a:lnTo>
                  <a:cubicBezTo>
                    <a:pt x="98553" y="3258"/>
                    <a:pt x="123802" y="24435"/>
                    <a:pt x="133576" y="66788"/>
                  </a:cubicBezTo>
                  <a:cubicBezTo>
                    <a:pt x="184889" y="22806"/>
                    <a:pt x="236202" y="0"/>
                    <a:pt x="286700" y="0"/>
                  </a:cubicBezTo>
                  <a:cubicBezTo>
                    <a:pt x="337199" y="0"/>
                    <a:pt x="374665" y="16290"/>
                    <a:pt x="399100" y="48869"/>
                  </a:cubicBezTo>
                  <a:cubicBezTo>
                    <a:pt x="422720" y="81449"/>
                    <a:pt x="434937" y="125431"/>
                    <a:pt x="434937" y="180817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8"/>
            <p:cNvSpPr/>
            <p:nvPr/>
          </p:nvSpPr>
          <p:spPr>
            <a:xfrm>
              <a:off x="5529114" y="3460765"/>
              <a:ext cx="461815" cy="548965"/>
            </a:xfrm>
            <a:custGeom>
              <a:avLst/>
              <a:gdLst/>
              <a:ahLst/>
              <a:cxnLst/>
              <a:rect l="l" t="t" r="r" b="b"/>
              <a:pathLst>
                <a:path w="461815" h="548965" extrusionOk="0">
                  <a:moveTo>
                    <a:pt x="461816" y="471589"/>
                  </a:moveTo>
                  <a:cubicBezTo>
                    <a:pt x="458558" y="483807"/>
                    <a:pt x="452042" y="497653"/>
                    <a:pt x="443082" y="511499"/>
                  </a:cubicBezTo>
                  <a:cubicBezTo>
                    <a:pt x="434123" y="525346"/>
                    <a:pt x="424349" y="535934"/>
                    <a:pt x="415390" y="543265"/>
                  </a:cubicBezTo>
                  <a:cubicBezTo>
                    <a:pt x="369778" y="537563"/>
                    <a:pt x="336384" y="518015"/>
                    <a:pt x="315207" y="482992"/>
                  </a:cubicBezTo>
                  <a:cubicBezTo>
                    <a:pt x="269596" y="526975"/>
                    <a:pt x="219098" y="548966"/>
                    <a:pt x="165341" y="548966"/>
                  </a:cubicBezTo>
                  <a:cubicBezTo>
                    <a:pt x="137649" y="548966"/>
                    <a:pt x="114028" y="544893"/>
                    <a:pt x="92852" y="535934"/>
                  </a:cubicBezTo>
                  <a:cubicBezTo>
                    <a:pt x="71675" y="526975"/>
                    <a:pt x="54571" y="515572"/>
                    <a:pt x="40724" y="500911"/>
                  </a:cubicBezTo>
                  <a:cubicBezTo>
                    <a:pt x="26878" y="486250"/>
                    <a:pt x="17104" y="469146"/>
                    <a:pt x="9774" y="450413"/>
                  </a:cubicBezTo>
                  <a:cubicBezTo>
                    <a:pt x="3258" y="431679"/>
                    <a:pt x="0" y="412132"/>
                    <a:pt x="0" y="391769"/>
                  </a:cubicBezTo>
                  <a:cubicBezTo>
                    <a:pt x="0" y="362448"/>
                    <a:pt x="4887" y="336384"/>
                    <a:pt x="15475" y="314393"/>
                  </a:cubicBezTo>
                  <a:cubicBezTo>
                    <a:pt x="26064" y="292402"/>
                    <a:pt x="39910" y="273668"/>
                    <a:pt x="58643" y="259008"/>
                  </a:cubicBezTo>
                  <a:cubicBezTo>
                    <a:pt x="77376" y="244347"/>
                    <a:pt x="99368" y="232944"/>
                    <a:pt x="123802" y="225614"/>
                  </a:cubicBezTo>
                  <a:cubicBezTo>
                    <a:pt x="149052" y="218283"/>
                    <a:pt x="175930" y="214211"/>
                    <a:pt x="206066" y="214211"/>
                  </a:cubicBezTo>
                  <a:cubicBezTo>
                    <a:pt x="244347" y="214211"/>
                    <a:pt x="273668" y="215025"/>
                    <a:pt x="294845" y="217469"/>
                  </a:cubicBezTo>
                  <a:lnTo>
                    <a:pt x="294845" y="188147"/>
                  </a:lnTo>
                  <a:cubicBezTo>
                    <a:pt x="294845" y="135205"/>
                    <a:pt x="268781" y="108327"/>
                    <a:pt x="216654" y="108327"/>
                  </a:cubicBezTo>
                  <a:cubicBezTo>
                    <a:pt x="181631" y="108327"/>
                    <a:pt x="127875" y="120545"/>
                    <a:pt x="56200" y="144979"/>
                  </a:cubicBezTo>
                  <a:cubicBezTo>
                    <a:pt x="36652" y="122988"/>
                    <a:pt x="24435" y="90408"/>
                    <a:pt x="20362" y="47241"/>
                  </a:cubicBezTo>
                  <a:cubicBezTo>
                    <a:pt x="95295" y="15475"/>
                    <a:pt x="171857" y="0"/>
                    <a:pt x="251677" y="0"/>
                  </a:cubicBezTo>
                  <a:cubicBezTo>
                    <a:pt x="304619" y="0"/>
                    <a:pt x="347787" y="14661"/>
                    <a:pt x="381995" y="43982"/>
                  </a:cubicBezTo>
                  <a:cubicBezTo>
                    <a:pt x="416204" y="73304"/>
                    <a:pt x="432494" y="118101"/>
                    <a:pt x="432494" y="177559"/>
                  </a:cubicBezTo>
                  <a:lnTo>
                    <a:pt x="432494" y="393399"/>
                  </a:lnTo>
                  <a:cubicBezTo>
                    <a:pt x="432494" y="430865"/>
                    <a:pt x="442268" y="456114"/>
                    <a:pt x="461816" y="471589"/>
                  </a:cubicBezTo>
                  <a:close/>
                  <a:moveTo>
                    <a:pt x="195477" y="444711"/>
                  </a:moveTo>
                  <a:cubicBezTo>
                    <a:pt x="230501" y="444711"/>
                    <a:pt x="263894" y="429236"/>
                    <a:pt x="294845" y="398285"/>
                  </a:cubicBezTo>
                  <a:lnTo>
                    <a:pt x="294845" y="307063"/>
                  </a:lnTo>
                  <a:cubicBezTo>
                    <a:pt x="283442" y="306248"/>
                    <a:pt x="272854" y="305434"/>
                    <a:pt x="262266" y="304619"/>
                  </a:cubicBezTo>
                  <a:cubicBezTo>
                    <a:pt x="251677" y="303805"/>
                    <a:pt x="241089" y="303805"/>
                    <a:pt x="231315" y="303805"/>
                  </a:cubicBezTo>
                  <a:cubicBezTo>
                    <a:pt x="200364" y="303805"/>
                    <a:pt x="176744" y="309506"/>
                    <a:pt x="160454" y="320909"/>
                  </a:cubicBezTo>
                  <a:cubicBezTo>
                    <a:pt x="144165" y="332312"/>
                    <a:pt x="136020" y="351859"/>
                    <a:pt x="136020" y="377923"/>
                  </a:cubicBezTo>
                  <a:cubicBezTo>
                    <a:pt x="136020" y="399100"/>
                    <a:pt x="140907" y="415390"/>
                    <a:pt x="151495" y="426792"/>
                  </a:cubicBezTo>
                  <a:cubicBezTo>
                    <a:pt x="162083" y="438195"/>
                    <a:pt x="177559" y="444711"/>
                    <a:pt x="195477" y="444711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8"/>
            <p:cNvSpPr/>
            <p:nvPr/>
          </p:nvSpPr>
          <p:spPr>
            <a:xfrm>
              <a:off x="6048759" y="3459950"/>
              <a:ext cx="428421" cy="549780"/>
            </a:xfrm>
            <a:custGeom>
              <a:avLst/>
              <a:gdLst/>
              <a:ahLst/>
              <a:cxnLst/>
              <a:rect l="l" t="t" r="r" b="b"/>
              <a:pathLst>
                <a:path w="428421" h="549780" extrusionOk="0">
                  <a:moveTo>
                    <a:pt x="302175" y="231315"/>
                  </a:moveTo>
                  <a:cubicBezTo>
                    <a:pt x="302175" y="189776"/>
                    <a:pt x="297289" y="158011"/>
                    <a:pt x="286700" y="136020"/>
                  </a:cubicBezTo>
                  <a:cubicBezTo>
                    <a:pt x="276926" y="114029"/>
                    <a:pt x="255750" y="103440"/>
                    <a:pt x="225613" y="103440"/>
                  </a:cubicBezTo>
                  <a:cubicBezTo>
                    <a:pt x="169414" y="103440"/>
                    <a:pt x="141721" y="161269"/>
                    <a:pt x="141721" y="276926"/>
                  </a:cubicBezTo>
                  <a:cubicBezTo>
                    <a:pt x="141721" y="333941"/>
                    <a:pt x="149866" y="375480"/>
                    <a:pt x="166156" y="401543"/>
                  </a:cubicBezTo>
                  <a:cubicBezTo>
                    <a:pt x="182446" y="427607"/>
                    <a:pt x="208509" y="440639"/>
                    <a:pt x="244347" y="440639"/>
                  </a:cubicBezTo>
                  <a:cubicBezTo>
                    <a:pt x="262265" y="440639"/>
                    <a:pt x="281813" y="436566"/>
                    <a:pt x="302990" y="429236"/>
                  </a:cubicBezTo>
                  <a:cubicBezTo>
                    <a:pt x="324167" y="421906"/>
                    <a:pt x="346158" y="409688"/>
                    <a:pt x="368149" y="392584"/>
                  </a:cubicBezTo>
                  <a:cubicBezTo>
                    <a:pt x="379552" y="399914"/>
                    <a:pt x="390140" y="411317"/>
                    <a:pt x="401543" y="426793"/>
                  </a:cubicBezTo>
                  <a:cubicBezTo>
                    <a:pt x="412131" y="442268"/>
                    <a:pt x="419462" y="457743"/>
                    <a:pt x="421905" y="471590"/>
                  </a:cubicBezTo>
                  <a:cubicBezTo>
                    <a:pt x="398285" y="495210"/>
                    <a:pt x="368964" y="514757"/>
                    <a:pt x="333941" y="528604"/>
                  </a:cubicBezTo>
                  <a:cubicBezTo>
                    <a:pt x="298917" y="543265"/>
                    <a:pt x="262265" y="549780"/>
                    <a:pt x="224799" y="549780"/>
                  </a:cubicBezTo>
                  <a:cubicBezTo>
                    <a:pt x="150681" y="549780"/>
                    <a:pt x="94481" y="524531"/>
                    <a:pt x="57014" y="474847"/>
                  </a:cubicBezTo>
                  <a:cubicBezTo>
                    <a:pt x="18733" y="425164"/>
                    <a:pt x="0" y="355932"/>
                    <a:pt x="0" y="268781"/>
                  </a:cubicBezTo>
                  <a:cubicBezTo>
                    <a:pt x="0" y="223985"/>
                    <a:pt x="6516" y="184889"/>
                    <a:pt x="18733" y="151495"/>
                  </a:cubicBezTo>
                  <a:cubicBezTo>
                    <a:pt x="30950" y="118101"/>
                    <a:pt x="48055" y="90408"/>
                    <a:pt x="69232" y="67603"/>
                  </a:cubicBezTo>
                  <a:cubicBezTo>
                    <a:pt x="90408" y="45611"/>
                    <a:pt x="114843" y="28507"/>
                    <a:pt x="141721" y="17104"/>
                  </a:cubicBezTo>
                  <a:cubicBezTo>
                    <a:pt x="168599" y="5702"/>
                    <a:pt x="197106" y="0"/>
                    <a:pt x="226428" y="0"/>
                  </a:cubicBezTo>
                  <a:cubicBezTo>
                    <a:pt x="257378" y="0"/>
                    <a:pt x="285071" y="4072"/>
                    <a:pt x="310320" y="13032"/>
                  </a:cubicBezTo>
                  <a:cubicBezTo>
                    <a:pt x="335569" y="21991"/>
                    <a:pt x="356746" y="33394"/>
                    <a:pt x="373851" y="48869"/>
                  </a:cubicBezTo>
                  <a:cubicBezTo>
                    <a:pt x="390955" y="63530"/>
                    <a:pt x="404801" y="81449"/>
                    <a:pt x="413760" y="101811"/>
                  </a:cubicBezTo>
                  <a:cubicBezTo>
                    <a:pt x="423534" y="122173"/>
                    <a:pt x="428421" y="143350"/>
                    <a:pt x="428421" y="165341"/>
                  </a:cubicBezTo>
                  <a:cubicBezTo>
                    <a:pt x="428421" y="187333"/>
                    <a:pt x="422720" y="205251"/>
                    <a:pt x="411317" y="217469"/>
                  </a:cubicBezTo>
                  <a:cubicBezTo>
                    <a:pt x="399914" y="229686"/>
                    <a:pt x="381995" y="236202"/>
                    <a:pt x="359190" y="236202"/>
                  </a:cubicBezTo>
                  <a:cubicBezTo>
                    <a:pt x="336384" y="237016"/>
                    <a:pt x="317651" y="234573"/>
                    <a:pt x="302175" y="231315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8"/>
            <p:cNvSpPr/>
            <p:nvPr/>
          </p:nvSpPr>
          <p:spPr>
            <a:xfrm>
              <a:off x="6504058" y="3320673"/>
              <a:ext cx="355931" cy="678469"/>
            </a:xfrm>
            <a:custGeom>
              <a:avLst/>
              <a:gdLst/>
              <a:ahLst/>
              <a:cxnLst/>
              <a:rect l="l" t="t" r="r" b="b"/>
              <a:pathLst>
                <a:path w="355931" h="678469" extrusionOk="0">
                  <a:moveTo>
                    <a:pt x="349416" y="139277"/>
                  </a:moveTo>
                  <a:cubicBezTo>
                    <a:pt x="353488" y="156382"/>
                    <a:pt x="355932" y="172672"/>
                    <a:pt x="355932" y="188961"/>
                  </a:cubicBezTo>
                  <a:cubicBezTo>
                    <a:pt x="355932" y="205251"/>
                    <a:pt x="353488" y="221541"/>
                    <a:pt x="349416" y="238645"/>
                  </a:cubicBezTo>
                  <a:lnTo>
                    <a:pt x="221541" y="236202"/>
                  </a:lnTo>
                  <a:lnTo>
                    <a:pt x="221541" y="522902"/>
                  </a:lnTo>
                  <a:cubicBezTo>
                    <a:pt x="221541" y="555482"/>
                    <a:pt x="237016" y="571771"/>
                    <a:pt x="267152" y="571771"/>
                  </a:cubicBezTo>
                  <a:lnTo>
                    <a:pt x="332312" y="571771"/>
                  </a:lnTo>
                  <a:cubicBezTo>
                    <a:pt x="339642" y="592948"/>
                    <a:pt x="342900" y="613310"/>
                    <a:pt x="342900" y="632044"/>
                  </a:cubicBezTo>
                  <a:cubicBezTo>
                    <a:pt x="342900" y="650777"/>
                    <a:pt x="342085" y="663809"/>
                    <a:pt x="339642" y="668696"/>
                  </a:cubicBezTo>
                  <a:cubicBezTo>
                    <a:pt x="296474" y="675212"/>
                    <a:pt x="254121" y="678470"/>
                    <a:pt x="212582" y="678470"/>
                  </a:cubicBezTo>
                  <a:cubicBezTo>
                    <a:pt x="127875" y="678470"/>
                    <a:pt x="85521" y="635302"/>
                    <a:pt x="85521" y="549780"/>
                  </a:cubicBezTo>
                  <a:lnTo>
                    <a:pt x="85521" y="237831"/>
                  </a:lnTo>
                  <a:lnTo>
                    <a:pt x="4887" y="238645"/>
                  </a:lnTo>
                  <a:cubicBezTo>
                    <a:pt x="1629" y="224799"/>
                    <a:pt x="0" y="207695"/>
                    <a:pt x="0" y="188961"/>
                  </a:cubicBezTo>
                  <a:cubicBezTo>
                    <a:pt x="0" y="170228"/>
                    <a:pt x="1629" y="153124"/>
                    <a:pt x="4887" y="139277"/>
                  </a:cubicBezTo>
                  <a:lnTo>
                    <a:pt x="85521" y="140092"/>
                  </a:lnTo>
                  <a:lnTo>
                    <a:pt x="85521" y="72490"/>
                  </a:lnTo>
                  <a:cubicBezTo>
                    <a:pt x="85521" y="41539"/>
                    <a:pt x="91223" y="31765"/>
                    <a:pt x="102626" y="18733"/>
                  </a:cubicBezTo>
                  <a:cubicBezTo>
                    <a:pt x="114028" y="5701"/>
                    <a:pt x="133576" y="0"/>
                    <a:pt x="160454" y="0"/>
                  </a:cubicBezTo>
                  <a:lnTo>
                    <a:pt x="213396" y="0"/>
                  </a:lnTo>
                  <a:lnTo>
                    <a:pt x="220727" y="6516"/>
                  </a:lnTo>
                  <a:lnTo>
                    <a:pt x="220727" y="140907"/>
                  </a:lnTo>
                  <a:lnTo>
                    <a:pt x="349416" y="139277"/>
                  </a:ln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8"/>
            <p:cNvSpPr/>
            <p:nvPr/>
          </p:nvSpPr>
          <p:spPr>
            <a:xfrm>
              <a:off x="7171125" y="3460765"/>
              <a:ext cx="444711" cy="546522"/>
            </a:xfrm>
            <a:custGeom>
              <a:avLst/>
              <a:gdLst/>
              <a:ahLst/>
              <a:cxnLst/>
              <a:rect l="l" t="t" r="r" b="b"/>
              <a:pathLst>
                <a:path w="444711" h="546522" extrusionOk="0">
                  <a:moveTo>
                    <a:pt x="431679" y="317651"/>
                  </a:moveTo>
                  <a:lnTo>
                    <a:pt x="140092" y="317651"/>
                  </a:lnTo>
                  <a:cubicBezTo>
                    <a:pt x="142536" y="355932"/>
                    <a:pt x="151495" y="386068"/>
                    <a:pt x="166970" y="408059"/>
                  </a:cubicBezTo>
                  <a:cubicBezTo>
                    <a:pt x="182446" y="430051"/>
                    <a:pt x="210138" y="440639"/>
                    <a:pt x="250048" y="440639"/>
                  </a:cubicBezTo>
                  <a:cubicBezTo>
                    <a:pt x="290773" y="440639"/>
                    <a:pt x="338013" y="429236"/>
                    <a:pt x="390955" y="404801"/>
                  </a:cubicBezTo>
                  <a:cubicBezTo>
                    <a:pt x="411317" y="425978"/>
                    <a:pt x="424349" y="452856"/>
                    <a:pt x="430050" y="487065"/>
                  </a:cubicBezTo>
                  <a:cubicBezTo>
                    <a:pt x="373851" y="526975"/>
                    <a:pt x="306248" y="546522"/>
                    <a:pt x="227242" y="546522"/>
                  </a:cubicBezTo>
                  <a:cubicBezTo>
                    <a:pt x="152310" y="546522"/>
                    <a:pt x="96110" y="523717"/>
                    <a:pt x="57829" y="478105"/>
                  </a:cubicBezTo>
                  <a:cubicBezTo>
                    <a:pt x="19548" y="432494"/>
                    <a:pt x="0" y="364891"/>
                    <a:pt x="0" y="275298"/>
                  </a:cubicBezTo>
                  <a:cubicBezTo>
                    <a:pt x="0" y="233759"/>
                    <a:pt x="4887" y="195477"/>
                    <a:pt x="14661" y="162083"/>
                  </a:cubicBezTo>
                  <a:cubicBezTo>
                    <a:pt x="24435" y="128689"/>
                    <a:pt x="39095" y="99368"/>
                    <a:pt x="57829" y="75748"/>
                  </a:cubicBezTo>
                  <a:cubicBezTo>
                    <a:pt x="76562" y="52127"/>
                    <a:pt x="100182" y="33394"/>
                    <a:pt x="127875" y="19548"/>
                  </a:cubicBezTo>
                  <a:cubicBezTo>
                    <a:pt x="155568" y="6516"/>
                    <a:pt x="186518" y="0"/>
                    <a:pt x="221541" y="0"/>
                  </a:cubicBezTo>
                  <a:cubicBezTo>
                    <a:pt x="257379" y="0"/>
                    <a:pt x="289144" y="5702"/>
                    <a:pt x="316836" y="16290"/>
                  </a:cubicBezTo>
                  <a:cubicBezTo>
                    <a:pt x="344529" y="26878"/>
                    <a:pt x="367335" y="42354"/>
                    <a:pt x="386882" y="61901"/>
                  </a:cubicBezTo>
                  <a:cubicBezTo>
                    <a:pt x="405616" y="81449"/>
                    <a:pt x="420277" y="105069"/>
                    <a:pt x="430050" y="131947"/>
                  </a:cubicBezTo>
                  <a:cubicBezTo>
                    <a:pt x="439824" y="158825"/>
                    <a:pt x="444711" y="188962"/>
                    <a:pt x="444711" y="220727"/>
                  </a:cubicBezTo>
                  <a:cubicBezTo>
                    <a:pt x="444711" y="237831"/>
                    <a:pt x="443897" y="254935"/>
                    <a:pt x="441453" y="270411"/>
                  </a:cubicBezTo>
                  <a:cubicBezTo>
                    <a:pt x="438195" y="286700"/>
                    <a:pt x="434937" y="302176"/>
                    <a:pt x="431679" y="317651"/>
                  </a:cubicBezTo>
                  <a:close/>
                  <a:moveTo>
                    <a:pt x="228057" y="98553"/>
                  </a:moveTo>
                  <a:cubicBezTo>
                    <a:pt x="173486" y="98553"/>
                    <a:pt x="143350" y="139278"/>
                    <a:pt x="139278" y="221541"/>
                  </a:cubicBezTo>
                  <a:lnTo>
                    <a:pt x="314393" y="221541"/>
                  </a:lnTo>
                  <a:lnTo>
                    <a:pt x="314393" y="209324"/>
                  </a:lnTo>
                  <a:cubicBezTo>
                    <a:pt x="314393" y="175930"/>
                    <a:pt x="307063" y="149052"/>
                    <a:pt x="293216" y="128689"/>
                  </a:cubicBezTo>
                  <a:cubicBezTo>
                    <a:pt x="279370" y="109142"/>
                    <a:pt x="257379" y="98553"/>
                    <a:pt x="228057" y="98553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8"/>
            <p:cNvSpPr/>
            <p:nvPr/>
          </p:nvSpPr>
          <p:spPr>
            <a:xfrm>
              <a:off x="4594081" y="3519408"/>
              <a:ext cx="138463" cy="481363"/>
            </a:xfrm>
            <a:custGeom>
              <a:avLst/>
              <a:gdLst/>
              <a:ahLst/>
              <a:cxnLst/>
              <a:rect l="l" t="t" r="r" b="b"/>
              <a:pathLst>
                <a:path w="138463" h="481363" extrusionOk="0">
                  <a:moveTo>
                    <a:pt x="68417" y="0"/>
                  </a:moveTo>
                  <a:cubicBezTo>
                    <a:pt x="80634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34308"/>
                  </a:lnTo>
                  <a:lnTo>
                    <a:pt x="138463" y="139278"/>
                  </a:lnTo>
                  <a:lnTo>
                    <a:pt x="138463" y="476476"/>
                  </a:lnTo>
                  <a:cubicBezTo>
                    <a:pt x="127874" y="478105"/>
                    <a:pt x="116472" y="479734"/>
                    <a:pt x="105069" y="480549"/>
                  </a:cubicBezTo>
                  <a:cubicBezTo>
                    <a:pt x="93666" y="481363"/>
                    <a:pt x="81448" y="481363"/>
                    <a:pt x="70046" y="481363"/>
                  </a:cubicBezTo>
                  <a:cubicBezTo>
                    <a:pt x="57828" y="481363"/>
                    <a:pt x="46425" y="481363"/>
                    <a:pt x="35023" y="480549"/>
                  </a:cubicBezTo>
                  <a:cubicBezTo>
                    <a:pt x="23620" y="479734"/>
                    <a:pt x="12217" y="478920"/>
                    <a:pt x="814" y="476476"/>
                  </a:cubicBezTo>
                  <a:lnTo>
                    <a:pt x="814" y="380892"/>
                  </a:lnTo>
                  <a:lnTo>
                    <a:pt x="0" y="381181"/>
                  </a:lnTo>
                  <a:lnTo>
                    <a:pt x="0" y="4887"/>
                  </a:lnTo>
                  <a:cubicBezTo>
                    <a:pt x="10588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8"/>
            <p:cNvSpPr/>
            <p:nvPr/>
          </p:nvSpPr>
          <p:spPr>
            <a:xfrm>
              <a:off x="6945511" y="3518592"/>
              <a:ext cx="137649" cy="479734"/>
            </a:xfrm>
            <a:custGeom>
              <a:avLst/>
              <a:gdLst/>
              <a:ahLst/>
              <a:cxnLst/>
              <a:rect l="l" t="t" r="r" b="b"/>
              <a:pathLst>
                <a:path w="137649" h="479734" extrusionOk="0">
                  <a:moveTo>
                    <a:pt x="68417" y="0"/>
                  </a:moveTo>
                  <a:cubicBezTo>
                    <a:pt x="80635" y="0"/>
                    <a:pt x="92037" y="0"/>
                    <a:pt x="103440" y="815"/>
                  </a:cubicBezTo>
                  <a:cubicBezTo>
                    <a:pt x="114843" y="1629"/>
                    <a:pt x="126246" y="3258"/>
                    <a:pt x="137649" y="4887"/>
                  </a:cubicBezTo>
                  <a:lnTo>
                    <a:pt x="137649" y="153938"/>
                  </a:lnTo>
                  <a:lnTo>
                    <a:pt x="137649" y="344529"/>
                  </a:lnTo>
                  <a:lnTo>
                    <a:pt x="137649" y="475662"/>
                  </a:lnTo>
                  <a:cubicBezTo>
                    <a:pt x="127060" y="477291"/>
                    <a:pt x="115658" y="478919"/>
                    <a:pt x="104255" y="478919"/>
                  </a:cubicBezTo>
                  <a:cubicBezTo>
                    <a:pt x="92852" y="479734"/>
                    <a:pt x="80635" y="479734"/>
                    <a:pt x="69232" y="479734"/>
                  </a:cubicBezTo>
                  <a:cubicBezTo>
                    <a:pt x="57014" y="479734"/>
                    <a:pt x="45611" y="479734"/>
                    <a:pt x="34209" y="478919"/>
                  </a:cubicBezTo>
                  <a:cubicBezTo>
                    <a:pt x="22806" y="478105"/>
                    <a:pt x="11403" y="477291"/>
                    <a:pt x="0" y="475662"/>
                  </a:cubicBezTo>
                  <a:lnTo>
                    <a:pt x="0" y="395842"/>
                  </a:lnTo>
                  <a:lnTo>
                    <a:pt x="0" y="195477"/>
                  </a:lnTo>
                  <a:lnTo>
                    <a:pt x="0" y="4887"/>
                  </a:lnTo>
                  <a:cubicBezTo>
                    <a:pt x="10589" y="2443"/>
                    <a:pt x="21991" y="1629"/>
                    <a:pt x="33394" y="815"/>
                  </a:cubicBezTo>
                  <a:cubicBezTo>
                    <a:pt x="44797" y="0"/>
                    <a:pt x="57014" y="0"/>
                    <a:pt x="68417" y="0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8"/>
            <p:cNvSpPr/>
            <p:nvPr/>
          </p:nvSpPr>
          <p:spPr>
            <a:xfrm>
              <a:off x="6945511" y="3322301"/>
              <a:ext cx="136834" cy="138463"/>
            </a:xfrm>
            <a:custGeom>
              <a:avLst/>
              <a:gdLst/>
              <a:ahLst/>
              <a:cxnLst/>
              <a:rect l="l" t="t" r="r" b="b"/>
              <a:pathLst>
                <a:path w="136834" h="138463" extrusionOk="0">
                  <a:moveTo>
                    <a:pt x="9774" y="13846"/>
                  </a:moveTo>
                  <a:cubicBezTo>
                    <a:pt x="23620" y="4887"/>
                    <a:pt x="43983" y="0"/>
                    <a:pt x="70046" y="0"/>
                  </a:cubicBezTo>
                  <a:cubicBezTo>
                    <a:pt x="85521" y="0"/>
                    <a:pt x="97739" y="1629"/>
                    <a:pt x="106698" y="4072"/>
                  </a:cubicBezTo>
                  <a:cubicBezTo>
                    <a:pt x="116472" y="6516"/>
                    <a:pt x="122988" y="10589"/>
                    <a:pt x="127060" y="13846"/>
                  </a:cubicBezTo>
                  <a:cubicBezTo>
                    <a:pt x="131133" y="17919"/>
                    <a:pt x="134391" y="25249"/>
                    <a:pt x="135205" y="35837"/>
                  </a:cubicBezTo>
                  <a:cubicBezTo>
                    <a:pt x="136020" y="46426"/>
                    <a:pt x="136834" y="57014"/>
                    <a:pt x="136834" y="68417"/>
                  </a:cubicBezTo>
                  <a:cubicBezTo>
                    <a:pt x="135205" y="104255"/>
                    <a:pt x="131133" y="123802"/>
                    <a:pt x="125432" y="127875"/>
                  </a:cubicBezTo>
                  <a:cubicBezTo>
                    <a:pt x="119730" y="131133"/>
                    <a:pt x="100997" y="135205"/>
                    <a:pt x="68417" y="138463"/>
                  </a:cubicBezTo>
                  <a:cubicBezTo>
                    <a:pt x="34209" y="136834"/>
                    <a:pt x="14661" y="131947"/>
                    <a:pt x="8959" y="122988"/>
                  </a:cubicBezTo>
                  <a:cubicBezTo>
                    <a:pt x="3258" y="114029"/>
                    <a:pt x="0" y="96110"/>
                    <a:pt x="0" y="69232"/>
                  </a:cubicBezTo>
                  <a:cubicBezTo>
                    <a:pt x="815" y="48869"/>
                    <a:pt x="4072" y="30136"/>
                    <a:pt x="9774" y="13846"/>
                  </a:cubicBezTo>
                  <a:close/>
                </a:path>
              </a:pathLst>
            </a:custGeom>
            <a:solidFill>
              <a:srgbClr val="EA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615950" y="609600"/>
            <a:ext cx="10952162" cy="48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03">
          <p15:clr>
            <a:srgbClr val="A4A3A4"/>
          </p15:clr>
        </p15:guide>
        <p15:guide id="2" pos="388">
          <p15:clr>
            <a:srgbClr val="A4A3A4"/>
          </p15:clr>
        </p15:guide>
        <p15:guide id="3" orient="horz" pos="384">
          <p15:clr>
            <a:srgbClr val="A4A3A4"/>
          </p15:clr>
        </p15:guide>
        <p15:guide id="4" orient="horz" pos="687">
          <p15:clr>
            <a:srgbClr val="A4A3A4"/>
          </p15:clr>
        </p15:guide>
        <p15:guide id="5" pos="7680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>
          <p15:clr>
            <a:srgbClr val="F26B43"/>
          </p15:clr>
        </p15:guide>
        <p15:guide id="8" orient="horz">
          <p15:clr>
            <a:srgbClr val="F26B43"/>
          </p15:clr>
        </p15:guide>
        <p15:guide id="9" orient="horz" pos="3929">
          <p15:clr>
            <a:srgbClr val="A4A3A4"/>
          </p15:clr>
        </p15:guide>
        <p15:guide id="10" pos="7287">
          <p15:clr>
            <a:srgbClr val="A4A3A4"/>
          </p15:clr>
        </p15:guide>
        <p15:guide id="11" orient="horz" pos="4190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4088" b="4088"/>
          <a:stretch/>
        </p:blipFill>
        <p:spPr>
          <a:xfrm>
            <a:off x="615950" y="623455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830314" y="4622800"/>
            <a:ext cx="10594962" cy="1003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sz="3200" dirty="0"/>
              <a:t>Jongeren weerbaar tegen klimaatverandering in Ethiopië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sz="3200" dirty="0"/>
              <a:t>Door klimaatverandering worden delen van Ethiopië </a:t>
            </a:r>
            <a:endParaRPr lang="en-US" sz="3200" dirty="0"/>
          </a:p>
          <a:p>
            <a:pPr marL="0" indent="0"/>
            <a:r>
              <a:rPr lang="nl-NL" sz="3200" dirty="0"/>
              <a:t>soms hard getroffen door langdurige droogte of heftige regenval. Vee sterft en oogsten mislukken.</a:t>
            </a:r>
            <a:endParaRPr lang="nl-NL"/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2135" r="2135"/>
          <a:stretch/>
        </p:blipFill>
        <p:spPr>
          <a:xfrm>
            <a:off x="615949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137" r="2137"/>
          <a:stretch/>
        </p:blipFill>
        <p:spPr>
          <a:xfrm>
            <a:off x="6182031" y="609598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8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1393" b="11393"/>
          <a:stretch/>
        </p:blipFill>
        <p:spPr>
          <a:xfrm>
            <a:off x="615950" y="623455"/>
            <a:ext cx="10952162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612869" y="618836"/>
            <a:ext cx="10961521" cy="10864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/>
            <a:r>
              <a:rPr lang="nl-NL" sz="3200" dirty="0"/>
              <a:t>Regelmatig zijn gezinnen afhankelijk van voedselhulp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8472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469" r="7469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96359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sz="3200" dirty="0"/>
              <a:t>Jongeren weten niet altijd hoe ze op andere manieren kunnen rondkomen, dan van landbouw of veeteelt, zoals ze van hun ouders leerden.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Arial"/>
              <a:buNone/>
            </a:pPr>
            <a:endParaRPr/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327" r="7327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731784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sz="3200" dirty="0"/>
              <a:t>De Ethiopische kerk leert jongeren en vrouwen hoe ze een eigen bedrijf kunnen starten: </a:t>
            </a:r>
            <a:r>
              <a:rPr lang="nl-NL" sz="3200" dirty="0" err="1">
                <a:solidFill>
                  <a:srgbClr val="FFFFFF"/>
                </a:solidFill>
              </a:rPr>
              <a:t>Misira</a:t>
            </a:r>
            <a:r>
              <a:rPr lang="nl-NL" sz="3200" dirty="0">
                <a:solidFill>
                  <a:srgbClr val="FFFFFF"/>
                </a:solidFill>
              </a:rPr>
              <a:t> en </a:t>
            </a:r>
            <a:r>
              <a:rPr lang="nl-NL" sz="3200" dirty="0" err="1">
                <a:solidFill>
                  <a:srgbClr val="FFFFFF"/>
                </a:solidFill>
              </a:rPr>
              <a:t>Muntaha</a:t>
            </a:r>
            <a:r>
              <a:rPr lang="nl-NL" sz="3200" dirty="0">
                <a:solidFill>
                  <a:srgbClr val="FFFFFF"/>
                </a:solidFill>
              </a:rPr>
              <a:t> begonnen een winkel.</a:t>
            </a:r>
            <a:r>
              <a:rPr lang="nl-NL" dirty="0">
                <a:solidFill>
                  <a:srgbClr val="FFFFFF"/>
                </a:solidFill>
              </a:rPr>
              <a:t>  </a:t>
            </a:r>
            <a:endParaRPr lang="nl-NL" sz="1200" dirty="0">
              <a:solidFill>
                <a:srgbClr val="07141E"/>
              </a:solidFill>
            </a:endParaRPr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0019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7326" r="7326"/>
          <a:stretch/>
        </p:blipFill>
        <p:spPr>
          <a:xfrm>
            <a:off x="615950" y="609600"/>
            <a:ext cx="7194550" cy="5627688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7810499" y="609600"/>
            <a:ext cx="3899681" cy="5626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612000" rIns="288000" bIns="0" anchor="t" anchorCtr="0">
            <a:noAutofit/>
          </a:bodyPr>
          <a:lstStyle/>
          <a:p>
            <a:pPr marL="0" indent="0"/>
            <a:r>
              <a:rPr lang="nl-NL" sz="3200" dirty="0" err="1">
                <a:solidFill>
                  <a:schemeClr val="bg1"/>
                </a:solidFill>
              </a:rPr>
              <a:t>Meymuna</a:t>
            </a:r>
            <a:r>
              <a:rPr lang="nl-NL" sz="3200" dirty="0">
                <a:solidFill>
                  <a:schemeClr val="bg1"/>
                </a:solidFill>
              </a:rPr>
              <a:t> is met 4 andere vrouwen een restaurantje gestart, waar ze  Ethiopische koffie en hartige pannenkoeken (</a:t>
            </a:r>
            <a:r>
              <a:rPr lang="nl-NL" sz="3200" dirty="0" err="1">
                <a:solidFill>
                  <a:schemeClr val="bg1"/>
                </a:solidFill>
              </a:rPr>
              <a:t>injera's</a:t>
            </a:r>
            <a:r>
              <a:rPr lang="nl-NL" sz="3200" dirty="0">
                <a:solidFill>
                  <a:schemeClr val="bg1"/>
                </a:solidFill>
              </a:rPr>
              <a:t>) serveert.</a:t>
            </a:r>
            <a:endParaRPr lang="en-US" sz="3200" dirty="0" err="1">
              <a:solidFill>
                <a:schemeClr val="bg1"/>
              </a:solidFill>
            </a:endParaRPr>
          </a:p>
        </p:txBody>
      </p:sp>
      <p:sp>
        <p:nvSpPr>
          <p:cNvPr id="401" name="Google Shape;401;p4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(M)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18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67609" y="4535814"/>
            <a:ext cx="10900504" cy="17909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sz="3200" dirty="0"/>
              <a:t>Jongeren stimuleren elkaar. Ze sparen en investeren samen, leren kleding maken, laptops of </a:t>
            </a:r>
            <a:r>
              <a:rPr lang="nl-NL" sz="3200" dirty="0" err="1"/>
              <a:t>telelefoons</a:t>
            </a:r>
            <a:r>
              <a:rPr lang="nl-NL" sz="3200" dirty="0"/>
              <a:t> repareren, worden monteur, meubelmaker of handelaar.</a:t>
            </a:r>
            <a:br>
              <a:rPr lang="nl-NL" sz="1200" dirty="0">
                <a:solidFill>
                  <a:srgbClr val="07141E"/>
                </a:solidFill>
              </a:rPr>
            </a:br>
            <a:endParaRPr lang="nl-NL" sz="1200" dirty="0">
              <a:solidFill>
                <a:srgbClr val="07141E"/>
              </a:solidFill>
            </a:endParaRP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l="15203" r="15203"/>
          <a:stretch/>
        </p:blipFill>
        <p:spPr>
          <a:xfrm rot="5400000">
            <a:off x="508736" y="716810"/>
            <a:ext cx="3744001" cy="341873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9249" r="9249"/>
          <a:stretch/>
        </p:blipFill>
        <p:spPr>
          <a:xfrm rot="5400000">
            <a:off x="7986745" y="730666"/>
            <a:ext cx="3730146" cy="343259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EC06DF-D40C-1B30-0C4F-39EF3C23E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197928" y="826077"/>
            <a:ext cx="3782291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"/>
          <p:cNvSpPr txBox="1">
            <a:spLocks noGrp="1"/>
          </p:cNvSpPr>
          <p:nvPr>
            <p:ph type="body" idx="1"/>
          </p:nvPr>
        </p:nvSpPr>
        <p:spPr>
          <a:xfrm>
            <a:off x="615949" y="4535814"/>
            <a:ext cx="10952164" cy="170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360000" tIns="180000" rIns="288000" bIns="0" anchor="t" anchorCtr="0">
            <a:noAutofit/>
          </a:bodyPr>
          <a:lstStyle/>
          <a:p>
            <a:pPr marL="0" indent="0"/>
            <a:r>
              <a:rPr lang="nl-NL" sz="3200" dirty="0"/>
              <a:t>Zo zijn jonge </a:t>
            </a:r>
            <a:r>
              <a:rPr lang="nl-NL" sz="3200" dirty="0" err="1"/>
              <a:t>Etiopiërs</a:t>
            </a:r>
            <a:r>
              <a:rPr lang="nl-NL" sz="3200" dirty="0"/>
              <a:t> niet langer alleen afhankelijk van landbouw en veeteelt. Door extra inkomsten zijn ze beter bestand tegen klimaatverandering.</a:t>
            </a:r>
          </a:p>
        </p:txBody>
      </p:sp>
      <p:sp>
        <p:nvSpPr>
          <p:cNvPr id="408" name="Google Shape;408;p6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endParaRPr/>
          </a:p>
        </p:txBody>
      </p:sp>
      <p:pic>
        <p:nvPicPr>
          <p:cNvPr id="410" name="Google Shape;410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3658" b="3658"/>
          <a:stretch/>
        </p:blipFill>
        <p:spPr>
          <a:xfrm>
            <a:off x="6092017" y="480446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  <p:pic>
        <p:nvPicPr>
          <p:cNvPr id="411" name="Google Shape;411;p6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/>
          <a:srcRect l="2047" r="2047"/>
          <a:stretch/>
        </p:blipFill>
        <p:spPr>
          <a:xfrm>
            <a:off x="615556" y="480446"/>
            <a:ext cx="5386082" cy="3744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51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/>
          <a:srcRect t="14768" r="-1" b="8251"/>
          <a:stretch/>
        </p:blipFill>
        <p:spPr>
          <a:xfrm>
            <a:off x="615950" y="609600"/>
            <a:ext cx="10952162" cy="5627688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3"/>
          <p:cNvSpPr txBox="1">
            <a:spLocks noGrp="1"/>
          </p:cNvSpPr>
          <p:nvPr>
            <p:ph type="body" idx="1"/>
          </p:nvPr>
        </p:nvSpPr>
        <p:spPr>
          <a:xfrm>
            <a:off x="1221581" y="4983018"/>
            <a:ext cx="9740900" cy="1003300"/>
          </a:xfrm>
        </p:spPr>
        <p:txBody>
          <a:bodyPr spcFirstLastPara="1" wrap="square" lIns="0" tIns="0" rIns="0" bIns="0" anchor="ctr" anchorCtr="0">
            <a:normAutofit/>
          </a:bodyPr>
          <a:lstStyle/>
          <a:p>
            <a:pPr marL="0" indent="0">
              <a:spcAft>
                <a:spcPts val="600"/>
              </a:spcAft>
            </a:pPr>
            <a:r>
              <a:rPr lang="nl-NL"/>
              <a:t>Bedankt voor je steun aan jonge Ethiopiërs</a:t>
            </a:r>
          </a:p>
        </p:txBody>
      </p:sp>
      <p:sp>
        <p:nvSpPr>
          <p:cNvPr id="393" name="Google Shape;393;p3"/>
          <p:cNvSpPr txBox="1">
            <a:spLocks noGrp="1"/>
          </p:cNvSpPr>
          <p:nvPr>
            <p:ph type="title"/>
          </p:nvPr>
        </p:nvSpPr>
        <p:spPr>
          <a:xfrm>
            <a:off x="0" y="-370752"/>
            <a:ext cx="2940049" cy="221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None/>
            </a:pPr>
            <a:r>
              <a:rPr lang="nl-NL"/>
              <a:t>Tekst + afbeelding (L)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75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laats hier je bedrijfsnaam">
  <a:themeElements>
    <a:clrScheme name="STARTDOCUMENTEN">
      <a:dk1>
        <a:srgbClr val="000000"/>
      </a:dk1>
      <a:lt1>
        <a:srgbClr val="FFFFFF"/>
      </a:lt1>
      <a:dk2>
        <a:srgbClr val="4D4D4D"/>
      </a:dk2>
      <a:lt2>
        <a:srgbClr val="DDDDDD"/>
      </a:lt2>
      <a:accent1>
        <a:srgbClr val="D34440"/>
      </a:accent1>
      <a:accent2>
        <a:srgbClr val="EB8A23"/>
      </a:accent2>
      <a:accent3>
        <a:srgbClr val="806B5F"/>
      </a:accent3>
      <a:accent4>
        <a:srgbClr val="4D4D4D"/>
      </a:accent4>
      <a:accent5>
        <a:srgbClr val="D3C617"/>
      </a:accent5>
      <a:accent6>
        <a:srgbClr val="B6A59C"/>
      </a:accent6>
      <a:hlink>
        <a:srgbClr val="191C16"/>
      </a:hlink>
      <a:folHlink>
        <a:srgbClr val="1FF52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a316664-7e80-4402-8e2f-da01e2233fc4" xsi:nil="true"/>
    <lcf76f155ced4ddcb4097134ff3c332f xmlns="eaf9e152-3ff5-44bd-831b-630956a2373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BF03DBB236A40961CBC6ACD99DDD7" ma:contentTypeVersion="13" ma:contentTypeDescription="Een nieuw document maken." ma:contentTypeScope="" ma:versionID="bafde490d90510d788f7061f46a4a690">
  <xsd:schema xmlns:xsd="http://www.w3.org/2001/XMLSchema" xmlns:xs="http://www.w3.org/2001/XMLSchema" xmlns:p="http://schemas.microsoft.com/office/2006/metadata/properties" xmlns:ns2="eaf9e152-3ff5-44bd-831b-630956a2373b" xmlns:ns3="5a316664-7e80-4402-8e2f-da01e2233fc4" targetNamespace="http://schemas.microsoft.com/office/2006/metadata/properties" ma:root="true" ma:fieldsID="5eae379b2835ed0baceca9d2f1dff1a5" ns2:_="" ns3:_="">
    <xsd:import namespace="eaf9e152-3ff5-44bd-831b-630956a2373b"/>
    <xsd:import namespace="5a316664-7e80-4402-8e2f-da01e2233f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f9e152-3ff5-44bd-831b-630956a237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description="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56b64be9-ece9-448a-b811-6afe781e8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316664-7e80-4402-8e2f-da01e2233f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39d5f53-1309-4b54-82b6-81d7ce03e92c}" ma:internalName="TaxCatchAll" ma:showField="CatchAllData" ma:web="5a316664-7e80-4402-8e2f-da01e2233f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CC103A-4673-48DF-B7A5-20DC1A897BB1}">
  <ds:schemaRefs>
    <ds:schemaRef ds:uri="http://schemas.microsoft.com/office/2006/metadata/properties"/>
    <ds:schemaRef ds:uri="http://schemas.microsoft.com/office/infopath/2007/PartnerControls"/>
    <ds:schemaRef ds:uri="5a316664-7e80-4402-8e2f-da01e2233fc4"/>
    <ds:schemaRef ds:uri="eaf9e152-3ff5-44bd-831b-630956a2373b"/>
  </ds:schemaRefs>
</ds:datastoreItem>
</file>

<file path=customXml/itemProps2.xml><?xml version="1.0" encoding="utf-8"?>
<ds:datastoreItem xmlns:ds="http://schemas.openxmlformats.org/officeDocument/2006/customXml" ds:itemID="{6C8570FA-DB3E-4309-A97B-CD8FE264B7E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05978E-4970-488C-9DB9-409A932DE8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f9e152-3ff5-44bd-831b-630956a2373b"/>
    <ds:schemaRef ds:uri="5a316664-7e80-4402-8e2f-da01e2233f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9</Slides>
  <Notes>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Plaats hier je bedrijfsnaam</vt:lpstr>
      <vt:lpstr>Tekst + afbeelding (L)</vt:lpstr>
      <vt:lpstr>PowerPoint Presentation</vt:lpstr>
      <vt:lpstr>Tekst + afbeelding (L)</vt:lpstr>
      <vt:lpstr>Tekst + afbeelding (M)</vt:lpstr>
      <vt:lpstr>Tekst + afbeelding (M)</vt:lpstr>
      <vt:lpstr>Tekst + afbeelding (M)</vt:lpstr>
      <vt:lpstr>PowerPoint Presentation</vt:lpstr>
      <vt:lpstr>PowerPoint Presentation</vt:lpstr>
      <vt:lpstr>Tekst + afbeelding (L)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Martyna Dziarnowska</dc:creator>
  <cp:revision>254</cp:revision>
  <dcterms:created xsi:type="dcterms:W3CDTF">2018-03-15T13:05:51Z</dcterms:created>
  <dcterms:modified xsi:type="dcterms:W3CDTF">2025-01-15T15:21:43Z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0x010100F95BF03DBB236A40961CBC6ACD99DDD7</vt:lpwstr>
  </property>
  <property fmtid="{D5CDD505-2E9C-101B-9397-08002B2CF9AE}" pid="3" name="Order">
    <vt:r8>28700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